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5"/>
  </p:notesMasterIdLst>
  <p:sldIdLst>
    <p:sldId id="256" r:id="rId2"/>
    <p:sldId id="257" r:id="rId3"/>
    <p:sldId id="258" r:id="rId4"/>
    <p:sldId id="260" r:id="rId5"/>
    <p:sldId id="261" r:id="rId6"/>
    <p:sldId id="262" r:id="rId7"/>
    <p:sldId id="263" r:id="rId8"/>
    <p:sldId id="259" r:id="rId9"/>
    <p:sldId id="264" r:id="rId10"/>
    <p:sldId id="265" r:id="rId11"/>
    <p:sldId id="267" r:id="rId12"/>
    <p:sldId id="276" r:id="rId13"/>
    <p:sldId id="277" r:id="rId14"/>
    <p:sldId id="268" r:id="rId15"/>
    <p:sldId id="269" r:id="rId16"/>
    <p:sldId id="270" r:id="rId17"/>
    <p:sldId id="271" r:id="rId18"/>
    <p:sldId id="272" r:id="rId19"/>
    <p:sldId id="273" r:id="rId20"/>
    <p:sldId id="278" r:id="rId21"/>
    <p:sldId id="279" r:id="rId22"/>
    <p:sldId id="274" r:id="rId23"/>
    <p:sldId id="275" r:id="rId2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00" autoAdjust="0"/>
    <p:restoredTop sz="94660" autoAdjust="0"/>
  </p:normalViewPr>
  <p:slideViewPr>
    <p:cSldViewPr snapToGrid="0">
      <p:cViewPr varScale="1">
        <p:scale>
          <a:sx n="47" d="100"/>
          <a:sy n="47" d="100"/>
        </p:scale>
        <p:origin x="48" y="492"/>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51" d="100"/>
          <a:sy n="51" d="100"/>
        </p:scale>
        <p:origin x="480" y="8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54F88350-51BD-45EA-BE0E-2DCC23B93607}" type="datetimeFigureOut">
              <a:rPr lang="en-US" smtClean="0"/>
              <a:t>12/2/2020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328F5E3-D90D-46CE-B131-D8C9A2BB3B08}" type="slidenum">
              <a:rPr lang="en-US" smtClean="0"/>
              <a:t>‹#›</a:t>
            </a:fld>
            <a:endParaRPr lang="en-US"/>
          </a:p>
        </p:txBody>
      </p:sp>
    </p:spTree>
    <p:extLst>
      <p:ext uri="{BB962C8B-B14F-4D97-AF65-F5344CB8AC3E}">
        <p14:creationId xmlns:p14="http://schemas.microsoft.com/office/powerpoint/2010/main" val="397783764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5"/>
          </p:nvPr>
        </p:nvSpPr>
        <p:spPr/>
        <p:txBody>
          <a:bodyPr/>
          <a:lstStyle/>
          <a:p>
            <a:fld id="{0328F5E3-D90D-46CE-B131-D8C9A2BB3B08}" type="slidenum">
              <a:rPr lang="en-US" smtClean="0"/>
              <a:t>1</a:t>
            </a:fld>
            <a:endParaRPr lang="en-US"/>
          </a:p>
        </p:txBody>
      </p:sp>
    </p:spTree>
    <p:extLst>
      <p:ext uri="{BB962C8B-B14F-4D97-AF65-F5344CB8AC3E}">
        <p14:creationId xmlns:p14="http://schemas.microsoft.com/office/powerpoint/2010/main" val="201857715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1CC3F1-91B1-4E52-B4F3-5339F8A44937}"/>
              </a:ext>
            </a:extLst>
          </p:cNvPr>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p>
        </p:txBody>
      </p:sp>
      <p:sp>
        <p:nvSpPr>
          <p:cNvPr id="3" name="Subtitle 2">
            <a:extLst>
              <a:ext uri="{FF2B5EF4-FFF2-40B4-BE49-F238E27FC236}">
                <a16:creationId xmlns:a16="http://schemas.microsoft.com/office/drawing/2014/main" id="{1913FB73-09DB-4451-B347-F8E23F1759D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p>
        </p:txBody>
      </p:sp>
      <p:sp>
        <p:nvSpPr>
          <p:cNvPr id="4" name="Date Placeholder 3">
            <a:extLst>
              <a:ext uri="{FF2B5EF4-FFF2-40B4-BE49-F238E27FC236}">
                <a16:creationId xmlns:a16="http://schemas.microsoft.com/office/drawing/2014/main" id="{AEEE399F-04FC-4DA8-A4A3-AA37C012A180}"/>
              </a:ext>
            </a:extLst>
          </p:cNvPr>
          <p:cNvSpPr>
            <a:spLocks noGrp="1"/>
          </p:cNvSpPr>
          <p:nvPr>
            <p:ph type="dt" sz="half" idx="10"/>
          </p:nvPr>
        </p:nvSpPr>
        <p:spPr/>
        <p:txBody>
          <a:bodyPr/>
          <a:lstStyle/>
          <a:p>
            <a:fld id="{3194CAE6-D92D-4995-9B8E-3386289B9314}" type="datetimeFigureOut">
              <a:rPr lang="en-US" smtClean="0"/>
              <a:t>12/2/2020</a:t>
            </a:fld>
            <a:endParaRPr lang="en-US"/>
          </a:p>
        </p:txBody>
      </p:sp>
      <p:sp>
        <p:nvSpPr>
          <p:cNvPr id="5" name="Footer Placeholder 4">
            <a:extLst>
              <a:ext uri="{FF2B5EF4-FFF2-40B4-BE49-F238E27FC236}">
                <a16:creationId xmlns:a16="http://schemas.microsoft.com/office/drawing/2014/main" id="{97B6766E-5BEC-4C9A-A982-0DE3F0D943B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BD158DC-4C8E-45FC-99B7-4DBBEEABB8D7}"/>
              </a:ext>
            </a:extLst>
          </p:cNvPr>
          <p:cNvSpPr>
            <a:spLocks noGrp="1"/>
          </p:cNvSpPr>
          <p:nvPr>
            <p:ph type="sldNum" sz="quarter" idx="12"/>
          </p:nvPr>
        </p:nvSpPr>
        <p:spPr/>
        <p:txBody>
          <a:bodyPr/>
          <a:lstStyle/>
          <a:p>
            <a:fld id="{84772DE2-1DBB-4746-9190-F8368D6B321F}" type="slidenum">
              <a:rPr lang="en-US" smtClean="0"/>
              <a:t>‹#›</a:t>
            </a:fld>
            <a:endParaRPr lang="en-US"/>
          </a:p>
        </p:txBody>
      </p:sp>
    </p:spTree>
    <p:extLst>
      <p:ext uri="{BB962C8B-B14F-4D97-AF65-F5344CB8AC3E}">
        <p14:creationId xmlns:p14="http://schemas.microsoft.com/office/powerpoint/2010/main" val="149631449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7DD8EF-C0C0-45A8-BADB-48A99064BD28}"/>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1108D766-FF18-4695-AB77-E113B9225B6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25C45D52-76C0-4017-867B-3E9483DECA78}"/>
              </a:ext>
            </a:extLst>
          </p:cNvPr>
          <p:cNvSpPr>
            <a:spLocks noGrp="1"/>
          </p:cNvSpPr>
          <p:nvPr>
            <p:ph type="dt" sz="half" idx="10"/>
          </p:nvPr>
        </p:nvSpPr>
        <p:spPr/>
        <p:txBody>
          <a:bodyPr/>
          <a:lstStyle/>
          <a:p>
            <a:fld id="{3194CAE6-D92D-4995-9B8E-3386289B9314}" type="datetimeFigureOut">
              <a:rPr lang="en-US" smtClean="0"/>
              <a:t>12/2/2020</a:t>
            </a:fld>
            <a:endParaRPr lang="en-US"/>
          </a:p>
        </p:txBody>
      </p:sp>
      <p:sp>
        <p:nvSpPr>
          <p:cNvPr id="5" name="Footer Placeholder 4">
            <a:extLst>
              <a:ext uri="{FF2B5EF4-FFF2-40B4-BE49-F238E27FC236}">
                <a16:creationId xmlns:a16="http://schemas.microsoft.com/office/drawing/2014/main" id="{2E4ADC3E-0AA5-4481-B4D7-DED55DA91963}"/>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C7632EB-BCF0-44A5-8E6C-D2C4571B40F0}"/>
              </a:ext>
            </a:extLst>
          </p:cNvPr>
          <p:cNvSpPr>
            <a:spLocks noGrp="1"/>
          </p:cNvSpPr>
          <p:nvPr>
            <p:ph type="sldNum" sz="quarter" idx="12"/>
          </p:nvPr>
        </p:nvSpPr>
        <p:spPr/>
        <p:txBody>
          <a:bodyPr/>
          <a:lstStyle/>
          <a:p>
            <a:fld id="{84772DE2-1DBB-4746-9190-F8368D6B321F}" type="slidenum">
              <a:rPr lang="en-US" smtClean="0"/>
              <a:t>‹#›</a:t>
            </a:fld>
            <a:endParaRPr lang="en-US"/>
          </a:p>
        </p:txBody>
      </p:sp>
    </p:spTree>
    <p:extLst>
      <p:ext uri="{BB962C8B-B14F-4D97-AF65-F5344CB8AC3E}">
        <p14:creationId xmlns:p14="http://schemas.microsoft.com/office/powerpoint/2010/main" val="40586710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28882A27-1F94-4E67-86BD-5BCC489CDBCB}"/>
              </a:ext>
            </a:extLst>
          </p:cNvPr>
          <p:cNvSpPr>
            <a:spLocks noGrp="1"/>
          </p:cNvSpPr>
          <p:nvPr>
            <p:ph type="title" orient="vert"/>
          </p:nvPr>
        </p:nvSpPr>
        <p:spPr>
          <a:xfrm>
            <a:off x="8724900" y="365125"/>
            <a:ext cx="2628900" cy="5811838"/>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775CA960-9808-408D-817C-335754EFFFFD}"/>
              </a:ext>
            </a:extLst>
          </p:cNvPr>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D63FEC6-9659-4DCC-B7D1-38ED8E4F1380}"/>
              </a:ext>
            </a:extLst>
          </p:cNvPr>
          <p:cNvSpPr>
            <a:spLocks noGrp="1"/>
          </p:cNvSpPr>
          <p:nvPr>
            <p:ph type="dt" sz="half" idx="10"/>
          </p:nvPr>
        </p:nvSpPr>
        <p:spPr/>
        <p:txBody>
          <a:bodyPr/>
          <a:lstStyle/>
          <a:p>
            <a:fld id="{3194CAE6-D92D-4995-9B8E-3386289B9314}" type="datetimeFigureOut">
              <a:rPr lang="en-US" smtClean="0"/>
              <a:t>12/2/2020</a:t>
            </a:fld>
            <a:endParaRPr lang="en-US"/>
          </a:p>
        </p:txBody>
      </p:sp>
      <p:sp>
        <p:nvSpPr>
          <p:cNvPr id="5" name="Footer Placeholder 4">
            <a:extLst>
              <a:ext uri="{FF2B5EF4-FFF2-40B4-BE49-F238E27FC236}">
                <a16:creationId xmlns:a16="http://schemas.microsoft.com/office/drawing/2014/main" id="{CF884D03-5D82-44F6-931B-DAAA7D9D9CA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6D1FC2C2-02E8-4FDF-AEAC-87BECD37A884}"/>
              </a:ext>
            </a:extLst>
          </p:cNvPr>
          <p:cNvSpPr>
            <a:spLocks noGrp="1"/>
          </p:cNvSpPr>
          <p:nvPr>
            <p:ph type="sldNum" sz="quarter" idx="12"/>
          </p:nvPr>
        </p:nvSpPr>
        <p:spPr/>
        <p:txBody>
          <a:bodyPr/>
          <a:lstStyle/>
          <a:p>
            <a:fld id="{84772DE2-1DBB-4746-9190-F8368D6B321F}" type="slidenum">
              <a:rPr lang="en-US" smtClean="0"/>
              <a:t>‹#›</a:t>
            </a:fld>
            <a:endParaRPr lang="en-US"/>
          </a:p>
        </p:txBody>
      </p:sp>
    </p:spTree>
    <p:extLst>
      <p:ext uri="{BB962C8B-B14F-4D97-AF65-F5344CB8AC3E}">
        <p14:creationId xmlns:p14="http://schemas.microsoft.com/office/powerpoint/2010/main" val="334293429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FCB2F2B-0139-4CE2-8CAA-66AF1A3DFD6E}"/>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23F6373B-5EE6-427F-AF15-FDCE80EB2FE5}"/>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4BC5728B-6477-4024-BE4D-D04713A476EC}"/>
              </a:ext>
            </a:extLst>
          </p:cNvPr>
          <p:cNvSpPr>
            <a:spLocks noGrp="1"/>
          </p:cNvSpPr>
          <p:nvPr>
            <p:ph type="dt" sz="half" idx="10"/>
          </p:nvPr>
        </p:nvSpPr>
        <p:spPr/>
        <p:txBody>
          <a:bodyPr/>
          <a:lstStyle/>
          <a:p>
            <a:fld id="{3194CAE6-D92D-4995-9B8E-3386289B9314}" type="datetimeFigureOut">
              <a:rPr lang="en-US" smtClean="0"/>
              <a:t>12/2/2020</a:t>
            </a:fld>
            <a:endParaRPr lang="en-US"/>
          </a:p>
        </p:txBody>
      </p:sp>
      <p:sp>
        <p:nvSpPr>
          <p:cNvPr id="5" name="Footer Placeholder 4">
            <a:extLst>
              <a:ext uri="{FF2B5EF4-FFF2-40B4-BE49-F238E27FC236}">
                <a16:creationId xmlns:a16="http://schemas.microsoft.com/office/drawing/2014/main" id="{B8ADF125-8DF7-408F-B54B-A60432CBB4D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7B9AD1D-451D-4C69-9525-F2219965BD79}"/>
              </a:ext>
            </a:extLst>
          </p:cNvPr>
          <p:cNvSpPr>
            <a:spLocks noGrp="1"/>
          </p:cNvSpPr>
          <p:nvPr>
            <p:ph type="sldNum" sz="quarter" idx="12"/>
          </p:nvPr>
        </p:nvSpPr>
        <p:spPr/>
        <p:txBody>
          <a:bodyPr/>
          <a:lstStyle/>
          <a:p>
            <a:fld id="{84772DE2-1DBB-4746-9190-F8368D6B321F}" type="slidenum">
              <a:rPr lang="en-US" smtClean="0"/>
              <a:t>‹#›</a:t>
            </a:fld>
            <a:endParaRPr lang="en-US"/>
          </a:p>
        </p:txBody>
      </p:sp>
    </p:spTree>
    <p:extLst>
      <p:ext uri="{BB962C8B-B14F-4D97-AF65-F5344CB8AC3E}">
        <p14:creationId xmlns:p14="http://schemas.microsoft.com/office/powerpoint/2010/main" val="311903083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BB725B-7F18-4C8F-ABCD-FAA04089233C}"/>
              </a:ext>
            </a:extLst>
          </p:cNvPr>
          <p:cNvSpPr>
            <a:spLocks noGrp="1"/>
          </p:cNvSpPr>
          <p:nvPr>
            <p:ph type="title"/>
          </p:nvPr>
        </p:nvSpPr>
        <p:spPr>
          <a:xfrm>
            <a:off x="831850" y="1709738"/>
            <a:ext cx="10515600" cy="2852737"/>
          </a:xfrm>
        </p:spPr>
        <p:txBody>
          <a:bodyPr anchor="b"/>
          <a:lstStyle>
            <a:lvl1pPr>
              <a:defRPr sz="6000"/>
            </a:lvl1pPr>
          </a:lstStyle>
          <a:p>
            <a:r>
              <a:rPr lang="en-US"/>
              <a:t>Click to edit Master title style</a:t>
            </a:r>
          </a:p>
        </p:txBody>
      </p:sp>
      <p:sp>
        <p:nvSpPr>
          <p:cNvPr id="3" name="Text Placeholder 2">
            <a:extLst>
              <a:ext uri="{FF2B5EF4-FFF2-40B4-BE49-F238E27FC236}">
                <a16:creationId xmlns:a16="http://schemas.microsoft.com/office/drawing/2014/main" id="{2F3B7EFD-B551-4149-BC6E-214FB4150B7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1FE86DC-D1B3-48A1-9841-9D3B368690CC}"/>
              </a:ext>
            </a:extLst>
          </p:cNvPr>
          <p:cNvSpPr>
            <a:spLocks noGrp="1"/>
          </p:cNvSpPr>
          <p:nvPr>
            <p:ph type="dt" sz="half" idx="10"/>
          </p:nvPr>
        </p:nvSpPr>
        <p:spPr/>
        <p:txBody>
          <a:bodyPr/>
          <a:lstStyle/>
          <a:p>
            <a:fld id="{3194CAE6-D92D-4995-9B8E-3386289B9314}" type="datetimeFigureOut">
              <a:rPr lang="en-US" smtClean="0"/>
              <a:t>12/2/2020</a:t>
            </a:fld>
            <a:endParaRPr lang="en-US"/>
          </a:p>
        </p:txBody>
      </p:sp>
      <p:sp>
        <p:nvSpPr>
          <p:cNvPr id="5" name="Footer Placeholder 4">
            <a:extLst>
              <a:ext uri="{FF2B5EF4-FFF2-40B4-BE49-F238E27FC236}">
                <a16:creationId xmlns:a16="http://schemas.microsoft.com/office/drawing/2014/main" id="{E54D1E82-CA4D-4C58-90C8-AAB7EDD5477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E7EE2EA5-12F3-49B5-8225-043A951D1BA3}"/>
              </a:ext>
            </a:extLst>
          </p:cNvPr>
          <p:cNvSpPr>
            <a:spLocks noGrp="1"/>
          </p:cNvSpPr>
          <p:nvPr>
            <p:ph type="sldNum" sz="quarter" idx="12"/>
          </p:nvPr>
        </p:nvSpPr>
        <p:spPr/>
        <p:txBody>
          <a:bodyPr/>
          <a:lstStyle/>
          <a:p>
            <a:fld id="{84772DE2-1DBB-4746-9190-F8368D6B321F}" type="slidenum">
              <a:rPr lang="en-US" smtClean="0"/>
              <a:t>‹#›</a:t>
            </a:fld>
            <a:endParaRPr lang="en-US"/>
          </a:p>
        </p:txBody>
      </p:sp>
    </p:spTree>
    <p:extLst>
      <p:ext uri="{BB962C8B-B14F-4D97-AF65-F5344CB8AC3E}">
        <p14:creationId xmlns:p14="http://schemas.microsoft.com/office/powerpoint/2010/main" val="60879434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FDE5A9-3517-4010-8BCB-9F0D9C8E2D2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B7A783F-E3E8-48E7-99A3-ACF010223E79}"/>
              </a:ext>
            </a:extLst>
          </p:cNvPr>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B698DCF7-E7D5-4FD6-953B-356CCD8CAEBC}"/>
              </a:ext>
            </a:extLst>
          </p:cNvPr>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535D1AD6-8625-479E-B2D1-B73A200A8DBD}"/>
              </a:ext>
            </a:extLst>
          </p:cNvPr>
          <p:cNvSpPr>
            <a:spLocks noGrp="1"/>
          </p:cNvSpPr>
          <p:nvPr>
            <p:ph type="dt" sz="half" idx="10"/>
          </p:nvPr>
        </p:nvSpPr>
        <p:spPr/>
        <p:txBody>
          <a:bodyPr/>
          <a:lstStyle/>
          <a:p>
            <a:fld id="{3194CAE6-D92D-4995-9B8E-3386289B9314}" type="datetimeFigureOut">
              <a:rPr lang="en-US" smtClean="0"/>
              <a:t>12/2/2020</a:t>
            </a:fld>
            <a:endParaRPr lang="en-US"/>
          </a:p>
        </p:txBody>
      </p:sp>
      <p:sp>
        <p:nvSpPr>
          <p:cNvPr id="6" name="Footer Placeholder 5">
            <a:extLst>
              <a:ext uri="{FF2B5EF4-FFF2-40B4-BE49-F238E27FC236}">
                <a16:creationId xmlns:a16="http://schemas.microsoft.com/office/drawing/2014/main" id="{D168D740-90C8-4CFF-B6DF-C902972E47F3}"/>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1AECDBE7-E49E-4601-8D2F-B80FB7E2A3C9}"/>
              </a:ext>
            </a:extLst>
          </p:cNvPr>
          <p:cNvSpPr>
            <a:spLocks noGrp="1"/>
          </p:cNvSpPr>
          <p:nvPr>
            <p:ph type="sldNum" sz="quarter" idx="12"/>
          </p:nvPr>
        </p:nvSpPr>
        <p:spPr/>
        <p:txBody>
          <a:bodyPr/>
          <a:lstStyle/>
          <a:p>
            <a:fld id="{84772DE2-1DBB-4746-9190-F8368D6B321F}" type="slidenum">
              <a:rPr lang="en-US" smtClean="0"/>
              <a:t>‹#›</a:t>
            </a:fld>
            <a:endParaRPr lang="en-US"/>
          </a:p>
        </p:txBody>
      </p:sp>
    </p:spTree>
    <p:extLst>
      <p:ext uri="{BB962C8B-B14F-4D97-AF65-F5344CB8AC3E}">
        <p14:creationId xmlns:p14="http://schemas.microsoft.com/office/powerpoint/2010/main" val="310385255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770F91-08E2-41B5-B828-291030B809AD}"/>
              </a:ext>
            </a:extLst>
          </p:cNvPr>
          <p:cNvSpPr>
            <a:spLocks noGrp="1"/>
          </p:cNvSpPr>
          <p:nvPr>
            <p:ph type="title"/>
          </p:nvPr>
        </p:nvSpPr>
        <p:spPr>
          <a:xfrm>
            <a:off x="839788" y="365125"/>
            <a:ext cx="10515600" cy="1325563"/>
          </a:xfrm>
        </p:spPr>
        <p:txBody>
          <a:bodyPr/>
          <a:lstStyle/>
          <a:p>
            <a:r>
              <a:rPr lang="en-US"/>
              <a:t>Click to edit Master title style</a:t>
            </a:r>
          </a:p>
        </p:txBody>
      </p:sp>
      <p:sp>
        <p:nvSpPr>
          <p:cNvPr id="3" name="Text Placeholder 2">
            <a:extLst>
              <a:ext uri="{FF2B5EF4-FFF2-40B4-BE49-F238E27FC236}">
                <a16:creationId xmlns:a16="http://schemas.microsoft.com/office/drawing/2014/main" id="{D8037533-F59E-4D00-BC9A-243DBCA9C0A9}"/>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a:extLst>
              <a:ext uri="{FF2B5EF4-FFF2-40B4-BE49-F238E27FC236}">
                <a16:creationId xmlns:a16="http://schemas.microsoft.com/office/drawing/2014/main" id="{08EDE4B8-40B9-4AD0-80F2-592C57618ADD}"/>
              </a:ext>
            </a:extLst>
          </p:cNvPr>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CBADB5A3-9455-43CB-8F0D-E5B98802D596}"/>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a:extLst>
              <a:ext uri="{FF2B5EF4-FFF2-40B4-BE49-F238E27FC236}">
                <a16:creationId xmlns:a16="http://schemas.microsoft.com/office/drawing/2014/main" id="{9BD2B924-9E97-471C-90F1-D1F5B9EA2A04}"/>
              </a:ext>
            </a:extLst>
          </p:cNvPr>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1F958A80-7789-428C-809D-7A233E65E0AC}"/>
              </a:ext>
            </a:extLst>
          </p:cNvPr>
          <p:cNvSpPr>
            <a:spLocks noGrp="1"/>
          </p:cNvSpPr>
          <p:nvPr>
            <p:ph type="dt" sz="half" idx="10"/>
          </p:nvPr>
        </p:nvSpPr>
        <p:spPr/>
        <p:txBody>
          <a:bodyPr/>
          <a:lstStyle/>
          <a:p>
            <a:fld id="{3194CAE6-D92D-4995-9B8E-3386289B9314}" type="datetimeFigureOut">
              <a:rPr lang="en-US" smtClean="0"/>
              <a:t>12/2/2020</a:t>
            </a:fld>
            <a:endParaRPr lang="en-US"/>
          </a:p>
        </p:txBody>
      </p:sp>
      <p:sp>
        <p:nvSpPr>
          <p:cNvPr id="8" name="Footer Placeholder 7">
            <a:extLst>
              <a:ext uri="{FF2B5EF4-FFF2-40B4-BE49-F238E27FC236}">
                <a16:creationId xmlns:a16="http://schemas.microsoft.com/office/drawing/2014/main" id="{850919F5-399E-47DF-8B38-7AB252DFA331}"/>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F60E8FB0-7D57-4B55-86DD-34B766B15789}"/>
              </a:ext>
            </a:extLst>
          </p:cNvPr>
          <p:cNvSpPr>
            <a:spLocks noGrp="1"/>
          </p:cNvSpPr>
          <p:nvPr>
            <p:ph type="sldNum" sz="quarter" idx="12"/>
          </p:nvPr>
        </p:nvSpPr>
        <p:spPr/>
        <p:txBody>
          <a:bodyPr/>
          <a:lstStyle/>
          <a:p>
            <a:fld id="{84772DE2-1DBB-4746-9190-F8368D6B321F}" type="slidenum">
              <a:rPr lang="en-US" smtClean="0"/>
              <a:t>‹#›</a:t>
            </a:fld>
            <a:endParaRPr lang="en-US"/>
          </a:p>
        </p:txBody>
      </p:sp>
    </p:spTree>
    <p:extLst>
      <p:ext uri="{BB962C8B-B14F-4D97-AF65-F5344CB8AC3E}">
        <p14:creationId xmlns:p14="http://schemas.microsoft.com/office/powerpoint/2010/main" val="63161574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C671C28-10FA-407C-BB3C-C0B7E73DB456}"/>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7096D70D-1723-433A-907A-BCAFAE5BA241}"/>
              </a:ext>
            </a:extLst>
          </p:cNvPr>
          <p:cNvSpPr>
            <a:spLocks noGrp="1"/>
          </p:cNvSpPr>
          <p:nvPr>
            <p:ph type="dt" sz="half" idx="10"/>
          </p:nvPr>
        </p:nvSpPr>
        <p:spPr/>
        <p:txBody>
          <a:bodyPr/>
          <a:lstStyle/>
          <a:p>
            <a:fld id="{3194CAE6-D92D-4995-9B8E-3386289B9314}" type="datetimeFigureOut">
              <a:rPr lang="en-US" smtClean="0"/>
              <a:t>12/2/2020</a:t>
            </a:fld>
            <a:endParaRPr lang="en-US"/>
          </a:p>
        </p:txBody>
      </p:sp>
      <p:sp>
        <p:nvSpPr>
          <p:cNvPr id="4" name="Footer Placeholder 3">
            <a:extLst>
              <a:ext uri="{FF2B5EF4-FFF2-40B4-BE49-F238E27FC236}">
                <a16:creationId xmlns:a16="http://schemas.microsoft.com/office/drawing/2014/main" id="{54542B86-2A41-48A4-99F7-BA7D97F01B2D}"/>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9E6200C2-9961-4CAA-A662-51731413A2FB}"/>
              </a:ext>
            </a:extLst>
          </p:cNvPr>
          <p:cNvSpPr>
            <a:spLocks noGrp="1"/>
          </p:cNvSpPr>
          <p:nvPr>
            <p:ph type="sldNum" sz="quarter" idx="12"/>
          </p:nvPr>
        </p:nvSpPr>
        <p:spPr/>
        <p:txBody>
          <a:bodyPr/>
          <a:lstStyle/>
          <a:p>
            <a:fld id="{84772DE2-1DBB-4746-9190-F8368D6B321F}" type="slidenum">
              <a:rPr lang="en-US" smtClean="0"/>
              <a:t>‹#›</a:t>
            </a:fld>
            <a:endParaRPr lang="en-US"/>
          </a:p>
        </p:txBody>
      </p:sp>
    </p:spTree>
    <p:extLst>
      <p:ext uri="{BB962C8B-B14F-4D97-AF65-F5344CB8AC3E}">
        <p14:creationId xmlns:p14="http://schemas.microsoft.com/office/powerpoint/2010/main" val="344087804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AE57F243-BA10-4625-A629-664E7604DF44}"/>
              </a:ext>
            </a:extLst>
          </p:cNvPr>
          <p:cNvSpPr>
            <a:spLocks noGrp="1"/>
          </p:cNvSpPr>
          <p:nvPr>
            <p:ph type="dt" sz="half" idx="10"/>
          </p:nvPr>
        </p:nvSpPr>
        <p:spPr/>
        <p:txBody>
          <a:bodyPr/>
          <a:lstStyle/>
          <a:p>
            <a:fld id="{3194CAE6-D92D-4995-9B8E-3386289B9314}" type="datetimeFigureOut">
              <a:rPr lang="en-US" smtClean="0"/>
              <a:t>12/2/2020</a:t>
            </a:fld>
            <a:endParaRPr lang="en-US"/>
          </a:p>
        </p:txBody>
      </p:sp>
      <p:sp>
        <p:nvSpPr>
          <p:cNvPr id="3" name="Footer Placeholder 2">
            <a:extLst>
              <a:ext uri="{FF2B5EF4-FFF2-40B4-BE49-F238E27FC236}">
                <a16:creationId xmlns:a16="http://schemas.microsoft.com/office/drawing/2014/main" id="{C3BE82DF-1D8E-49C7-ABA3-A0812704B1DB}"/>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EDEB7002-B83A-4C4C-B44D-E7B303D86C7B}"/>
              </a:ext>
            </a:extLst>
          </p:cNvPr>
          <p:cNvSpPr>
            <a:spLocks noGrp="1"/>
          </p:cNvSpPr>
          <p:nvPr>
            <p:ph type="sldNum" sz="quarter" idx="12"/>
          </p:nvPr>
        </p:nvSpPr>
        <p:spPr/>
        <p:txBody>
          <a:bodyPr/>
          <a:lstStyle/>
          <a:p>
            <a:fld id="{84772DE2-1DBB-4746-9190-F8368D6B321F}" type="slidenum">
              <a:rPr lang="en-US" smtClean="0"/>
              <a:t>‹#›</a:t>
            </a:fld>
            <a:endParaRPr lang="en-US"/>
          </a:p>
        </p:txBody>
      </p:sp>
    </p:spTree>
    <p:extLst>
      <p:ext uri="{BB962C8B-B14F-4D97-AF65-F5344CB8AC3E}">
        <p14:creationId xmlns:p14="http://schemas.microsoft.com/office/powerpoint/2010/main" val="9605129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3CF8273-1B2C-45B5-AD6A-BA686DDE7366}"/>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Content Placeholder 2">
            <a:extLst>
              <a:ext uri="{FF2B5EF4-FFF2-40B4-BE49-F238E27FC236}">
                <a16:creationId xmlns:a16="http://schemas.microsoft.com/office/drawing/2014/main" id="{90983B47-937A-4F62-A9A3-238A9E3AC41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510F3D40-136D-43FE-AC6F-B25125D292F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788348A9-A0D3-4035-A405-1907648C3304}"/>
              </a:ext>
            </a:extLst>
          </p:cNvPr>
          <p:cNvSpPr>
            <a:spLocks noGrp="1"/>
          </p:cNvSpPr>
          <p:nvPr>
            <p:ph type="dt" sz="half" idx="10"/>
          </p:nvPr>
        </p:nvSpPr>
        <p:spPr/>
        <p:txBody>
          <a:bodyPr/>
          <a:lstStyle/>
          <a:p>
            <a:fld id="{3194CAE6-D92D-4995-9B8E-3386289B9314}" type="datetimeFigureOut">
              <a:rPr lang="en-US" smtClean="0"/>
              <a:t>12/2/2020</a:t>
            </a:fld>
            <a:endParaRPr lang="en-US"/>
          </a:p>
        </p:txBody>
      </p:sp>
      <p:sp>
        <p:nvSpPr>
          <p:cNvPr id="6" name="Footer Placeholder 5">
            <a:extLst>
              <a:ext uri="{FF2B5EF4-FFF2-40B4-BE49-F238E27FC236}">
                <a16:creationId xmlns:a16="http://schemas.microsoft.com/office/drawing/2014/main" id="{E029B203-DE6F-43D9-935D-B6BEF0E6A2FE}"/>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27A6141-E4AA-4741-B895-E4EE5C481A83}"/>
              </a:ext>
            </a:extLst>
          </p:cNvPr>
          <p:cNvSpPr>
            <a:spLocks noGrp="1"/>
          </p:cNvSpPr>
          <p:nvPr>
            <p:ph type="sldNum" sz="quarter" idx="12"/>
          </p:nvPr>
        </p:nvSpPr>
        <p:spPr/>
        <p:txBody>
          <a:bodyPr/>
          <a:lstStyle/>
          <a:p>
            <a:fld id="{84772DE2-1DBB-4746-9190-F8368D6B321F}" type="slidenum">
              <a:rPr lang="en-US" smtClean="0"/>
              <a:t>‹#›</a:t>
            </a:fld>
            <a:endParaRPr lang="en-US"/>
          </a:p>
        </p:txBody>
      </p:sp>
    </p:spTree>
    <p:extLst>
      <p:ext uri="{BB962C8B-B14F-4D97-AF65-F5344CB8AC3E}">
        <p14:creationId xmlns:p14="http://schemas.microsoft.com/office/powerpoint/2010/main" val="269708027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5455A10-175A-4213-80B6-240D4A62629C}"/>
              </a:ext>
            </a:extLst>
          </p:cNvPr>
          <p:cNvSpPr>
            <a:spLocks noGrp="1"/>
          </p:cNvSpPr>
          <p:nvPr>
            <p:ph type="title"/>
          </p:nvPr>
        </p:nvSpPr>
        <p:spPr>
          <a:xfrm>
            <a:off x="839788" y="457200"/>
            <a:ext cx="3932237" cy="1600200"/>
          </a:xfrm>
        </p:spPr>
        <p:txBody>
          <a:bodyPr anchor="b"/>
          <a:lstStyle>
            <a:lvl1pPr>
              <a:defRPr sz="3200"/>
            </a:lvl1pPr>
          </a:lstStyle>
          <a:p>
            <a:r>
              <a:rPr lang="en-US"/>
              <a:t>Click to edit Master title style</a:t>
            </a:r>
          </a:p>
        </p:txBody>
      </p:sp>
      <p:sp>
        <p:nvSpPr>
          <p:cNvPr id="3" name="Picture Placeholder 2">
            <a:extLst>
              <a:ext uri="{FF2B5EF4-FFF2-40B4-BE49-F238E27FC236}">
                <a16:creationId xmlns:a16="http://schemas.microsoft.com/office/drawing/2014/main" id="{3AD77D56-AAE6-4C3E-B57C-9BD92A9D94CD}"/>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a:extLst>
              <a:ext uri="{FF2B5EF4-FFF2-40B4-BE49-F238E27FC236}">
                <a16:creationId xmlns:a16="http://schemas.microsoft.com/office/drawing/2014/main" id="{BFD77872-A8BB-468E-931E-766147340A3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a:extLst>
              <a:ext uri="{FF2B5EF4-FFF2-40B4-BE49-F238E27FC236}">
                <a16:creationId xmlns:a16="http://schemas.microsoft.com/office/drawing/2014/main" id="{29CC8586-E198-4DF0-9702-9733A2CCC62B}"/>
              </a:ext>
            </a:extLst>
          </p:cNvPr>
          <p:cNvSpPr>
            <a:spLocks noGrp="1"/>
          </p:cNvSpPr>
          <p:nvPr>
            <p:ph type="dt" sz="half" idx="10"/>
          </p:nvPr>
        </p:nvSpPr>
        <p:spPr/>
        <p:txBody>
          <a:bodyPr/>
          <a:lstStyle/>
          <a:p>
            <a:fld id="{3194CAE6-D92D-4995-9B8E-3386289B9314}" type="datetimeFigureOut">
              <a:rPr lang="en-US" smtClean="0"/>
              <a:t>12/2/2020</a:t>
            </a:fld>
            <a:endParaRPr lang="en-US"/>
          </a:p>
        </p:txBody>
      </p:sp>
      <p:sp>
        <p:nvSpPr>
          <p:cNvPr id="6" name="Footer Placeholder 5">
            <a:extLst>
              <a:ext uri="{FF2B5EF4-FFF2-40B4-BE49-F238E27FC236}">
                <a16:creationId xmlns:a16="http://schemas.microsoft.com/office/drawing/2014/main" id="{4230BC1F-CFB1-4A91-9780-C7E21FCB3B59}"/>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49F9FCF5-ED4A-4EC8-A3D0-D55AB39C7A72}"/>
              </a:ext>
            </a:extLst>
          </p:cNvPr>
          <p:cNvSpPr>
            <a:spLocks noGrp="1"/>
          </p:cNvSpPr>
          <p:nvPr>
            <p:ph type="sldNum" sz="quarter" idx="12"/>
          </p:nvPr>
        </p:nvSpPr>
        <p:spPr/>
        <p:txBody>
          <a:bodyPr/>
          <a:lstStyle/>
          <a:p>
            <a:fld id="{84772DE2-1DBB-4746-9190-F8368D6B321F}" type="slidenum">
              <a:rPr lang="en-US" smtClean="0"/>
              <a:t>‹#›</a:t>
            </a:fld>
            <a:endParaRPr lang="en-US"/>
          </a:p>
        </p:txBody>
      </p:sp>
    </p:spTree>
    <p:extLst>
      <p:ext uri="{BB962C8B-B14F-4D97-AF65-F5344CB8AC3E}">
        <p14:creationId xmlns:p14="http://schemas.microsoft.com/office/powerpoint/2010/main" val="37277237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7753013-6420-4E98-9DCC-979B8FA0D082}"/>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275BCA21-61B2-4212-A6F3-7EF1E1E2BA5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36B8433B-0223-49FA-B8E0-22AD7EB1AFFD}"/>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194CAE6-D92D-4995-9B8E-3386289B9314}" type="datetimeFigureOut">
              <a:rPr lang="en-US" smtClean="0"/>
              <a:t>12/2/2020</a:t>
            </a:fld>
            <a:endParaRPr lang="en-US"/>
          </a:p>
        </p:txBody>
      </p:sp>
      <p:sp>
        <p:nvSpPr>
          <p:cNvPr id="5" name="Footer Placeholder 4">
            <a:extLst>
              <a:ext uri="{FF2B5EF4-FFF2-40B4-BE49-F238E27FC236}">
                <a16:creationId xmlns:a16="http://schemas.microsoft.com/office/drawing/2014/main" id="{AA37D737-E7B9-4795-A50A-EDFAF283D91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E97BA0B5-5BB7-4C37-8FAB-FC9A63F9F516}"/>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4772DE2-1DBB-4746-9190-F8368D6B321F}" type="slidenum">
              <a:rPr lang="en-US" smtClean="0"/>
              <a:t>‹#›</a:t>
            </a:fld>
            <a:endParaRPr lang="en-US"/>
          </a:p>
        </p:txBody>
      </p:sp>
    </p:spTree>
    <p:extLst>
      <p:ext uri="{BB962C8B-B14F-4D97-AF65-F5344CB8AC3E}">
        <p14:creationId xmlns:p14="http://schemas.microsoft.com/office/powerpoint/2010/main" val="1287000410"/>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2.sv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2" name="Rectangle 11">
            <a:extLst>
              <a:ext uri="{FF2B5EF4-FFF2-40B4-BE49-F238E27FC236}">
                <a16:creationId xmlns:a16="http://schemas.microsoft.com/office/drawing/2014/main" id="{74751229-0244-4FBB-BED1-407467F4C95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Graphic 8" descr="Skeleton">
            <a:extLst>
              <a:ext uri="{FF2B5EF4-FFF2-40B4-BE49-F238E27FC236}">
                <a16:creationId xmlns:a16="http://schemas.microsoft.com/office/drawing/2014/main" id="{C9CF8291-FF01-48B1-AB16-AF7E2CD72AC8}"/>
              </a:ext>
              <a:ext uri="{C183D7F6-B498-43B3-948B-1728B52AA6E4}">
                <adec:decorative xmlns:adec="http://schemas.microsoft.com/office/drawing/2017/decorative" val="1"/>
              </a:ext>
            </a:extLst>
          </p:cNvPr>
          <p:cNvPicPr>
            <a:picLocks noGrp="1" noRot="1" noChangeAspect="1" noMove="1" noResize="1" noEditPoints="1" noAdjustHandles="1" noChangeArrowheads="1" noChangeShapeType="1" noCrop="1"/>
          </p:cNvPicPr>
          <p:nvPr>
            <p:extLst>
              <p:ext uri="{386F3935-93C4-4BCD-93E2-E3B085C9AB24}">
                <p16:designElem xmlns:p16="http://schemas.microsoft.com/office/powerpoint/2015/main" val="1"/>
              </p:ext>
            </p:extLst>
          </p:nvPr>
        </p:nvPicPr>
        <p:blipFill>
          <a:blip r:embed="rId3">
            <a:alphaModFix amt="15000"/>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6607815" y="716407"/>
            <a:ext cx="5411343" cy="5411343"/>
          </a:xfrm>
          <a:prstGeom prst="rect">
            <a:avLst/>
          </a:prstGeom>
        </p:spPr>
      </p:pic>
      <p:sp>
        <p:nvSpPr>
          <p:cNvPr id="3" name="Subtitle 2">
            <a:extLst>
              <a:ext uri="{FF2B5EF4-FFF2-40B4-BE49-F238E27FC236}">
                <a16:creationId xmlns:a16="http://schemas.microsoft.com/office/drawing/2014/main" id="{1CA3F17E-BA07-4AD8-9959-1A80BF035BB6}"/>
              </a:ext>
            </a:extLst>
          </p:cNvPr>
          <p:cNvSpPr>
            <a:spLocks noGrp="1"/>
          </p:cNvSpPr>
          <p:nvPr>
            <p:ph type="subTitle" idx="1"/>
          </p:nvPr>
        </p:nvSpPr>
        <p:spPr>
          <a:xfrm>
            <a:off x="2197101" y="4078423"/>
            <a:ext cx="4978399" cy="2058657"/>
          </a:xfrm>
        </p:spPr>
        <p:txBody>
          <a:bodyPr>
            <a:normAutofit/>
          </a:bodyPr>
          <a:lstStyle/>
          <a:p>
            <a:pPr algn="l"/>
            <a:r>
              <a:rPr lang="en-US" sz="2200" dirty="0"/>
              <a:t>Group-2 </a:t>
            </a:r>
          </a:p>
          <a:p>
            <a:pPr algn="l"/>
            <a:r>
              <a:rPr lang="en-US" sz="2200" dirty="0" err="1"/>
              <a:t>Mokshitha</a:t>
            </a:r>
            <a:r>
              <a:rPr lang="en-US" sz="2200" dirty="0"/>
              <a:t> </a:t>
            </a:r>
            <a:r>
              <a:rPr lang="en-US" sz="2200" dirty="0" err="1"/>
              <a:t>Pathuri</a:t>
            </a:r>
            <a:r>
              <a:rPr lang="en-US" sz="2200" dirty="0"/>
              <a:t> </a:t>
            </a:r>
            <a:r>
              <a:rPr lang="en-US" sz="2200" b="1" dirty="0"/>
              <a:t>(2632688)</a:t>
            </a:r>
          </a:p>
          <a:p>
            <a:pPr algn="l"/>
            <a:r>
              <a:rPr lang="en-US" sz="2200" dirty="0"/>
              <a:t>Sravan Kumar Reddy </a:t>
            </a:r>
            <a:r>
              <a:rPr lang="en-US" sz="2200" dirty="0" err="1"/>
              <a:t>Mettupalli</a:t>
            </a:r>
            <a:r>
              <a:rPr lang="en-US" sz="2200" dirty="0"/>
              <a:t> </a:t>
            </a:r>
            <a:r>
              <a:rPr lang="en-US" sz="2200" b="1" dirty="0"/>
              <a:t>(2787496)</a:t>
            </a:r>
            <a:endParaRPr lang="en-US" sz="2200" dirty="0"/>
          </a:p>
          <a:p>
            <a:pPr algn="l"/>
            <a:r>
              <a:rPr lang="en-US" sz="2200" dirty="0"/>
              <a:t>Manasi R </a:t>
            </a:r>
            <a:r>
              <a:rPr lang="en-US" sz="2200" dirty="0" err="1"/>
              <a:t>Shelke</a:t>
            </a:r>
            <a:r>
              <a:rPr lang="en-US" sz="2200" dirty="0"/>
              <a:t> </a:t>
            </a:r>
            <a:r>
              <a:rPr lang="en-US" sz="2200" b="1" dirty="0"/>
              <a:t>(2769021)</a:t>
            </a:r>
            <a:endParaRPr lang="en-US" sz="2200" dirty="0"/>
          </a:p>
        </p:txBody>
      </p:sp>
      <p:pic>
        <p:nvPicPr>
          <p:cNvPr id="7" name="Graphic 6" descr="Skeleton">
            <a:extLst>
              <a:ext uri="{FF2B5EF4-FFF2-40B4-BE49-F238E27FC236}">
                <a16:creationId xmlns:a16="http://schemas.microsoft.com/office/drawing/2014/main" id="{F066A203-3916-41D9-A8FB-A415E68B1245}"/>
              </a:ext>
            </a:extLst>
          </p:cNvPr>
          <p:cNvPicPr>
            <a:picLocks noChangeAspect="1"/>
          </p:cNvPicPr>
          <p:nvPr/>
        </p:nvPicPr>
        <p:blipFill>
          <a:blip r:embed="rId3">
            <a:extLst>
              <a:ext uri="{28A0092B-C50C-407E-A947-70E740481C1C}">
                <a14:useLocalDpi xmlns:a14="http://schemas.microsoft.com/office/drawing/2010/main" val="0"/>
              </a:ext>
              <a:ext uri="{96DAC541-7B7A-43D3-8B79-37D633B846F1}">
                <asvg:svgBlip xmlns:asvg="http://schemas.microsoft.com/office/drawing/2016/SVG/main" r:embed="rId4"/>
              </a:ext>
            </a:extLst>
          </a:blip>
          <a:stretch>
            <a:fillRect/>
          </a:stretch>
        </p:blipFill>
        <p:spPr>
          <a:xfrm>
            <a:off x="717549" y="2776619"/>
            <a:ext cx="1289051" cy="1289051"/>
          </a:xfrm>
          <a:prstGeom prst="rect">
            <a:avLst/>
          </a:prstGeom>
        </p:spPr>
      </p:pic>
      <p:sp>
        <p:nvSpPr>
          <p:cNvPr id="2" name="Title 1">
            <a:extLst>
              <a:ext uri="{FF2B5EF4-FFF2-40B4-BE49-F238E27FC236}">
                <a16:creationId xmlns:a16="http://schemas.microsoft.com/office/drawing/2014/main" id="{8CD16AF4-A920-4279-AC20-7C3E3CC4986E}"/>
              </a:ext>
            </a:extLst>
          </p:cNvPr>
          <p:cNvSpPr>
            <a:spLocks noGrp="1"/>
          </p:cNvSpPr>
          <p:nvPr>
            <p:ph type="ctrTitle"/>
          </p:nvPr>
        </p:nvSpPr>
        <p:spPr>
          <a:xfrm>
            <a:off x="1645920" y="735283"/>
            <a:ext cx="6372665" cy="3165045"/>
          </a:xfrm>
        </p:spPr>
        <p:txBody>
          <a:bodyPr anchor="b">
            <a:normAutofit/>
          </a:bodyPr>
          <a:lstStyle/>
          <a:p>
            <a:pPr algn="l"/>
            <a:r>
              <a:rPr lang="en-US" sz="5200" dirty="0"/>
              <a:t>EEC 521</a:t>
            </a:r>
            <a:br>
              <a:rPr lang="en-US" sz="5200" dirty="0"/>
            </a:br>
            <a:r>
              <a:rPr lang="en-US" sz="5200" dirty="0"/>
              <a:t>Software Engineering</a:t>
            </a:r>
            <a:br>
              <a:rPr lang="en-US" sz="5200" dirty="0"/>
            </a:br>
            <a:r>
              <a:rPr lang="en-US" sz="5200" dirty="0" err="1"/>
              <a:t>CSUCares</a:t>
            </a:r>
            <a:endParaRPr lang="en-US" sz="5200" dirty="0"/>
          </a:p>
        </p:txBody>
      </p:sp>
    </p:spTree>
    <p:extLst>
      <p:ext uri="{BB962C8B-B14F-4D97-AF65-F5344CB8AC3E}">
        <p14:creationId xmlns:p14="http://schemas.microsoft.com/office/powerpoint/2010/main" val="10100566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9F15B6C1-776B-49C7-AA5A-619C07B30ADB}"/>
              </a:ext>
            </a:extLst>
          </p:cNvPr>
          <p:cNvSpPr>
            <a:spLocks noGrp="1"/>
          </p:cNvSpPr>
          <p:nvPr>
            <p:ph idx="1"/>
          </p:nvPr>
        </p:nvSpPr>
        <p:spPr>
          <a:xfrm>
            <a:off x="643467" y="1782981"/>
            <a:ext cx="10905066" cy="4393982"/>
          </a:xfrm>
        </p:spPr>
        <p:txBody>
          <a:bodyPr>
            <a:normAutofit/>
          </a:bodyPr>
          <a:lstStyle/>
          <a:p>
            <a:r>
              <a:rPr lang="en-US" sz="2000" dirty="0"/>
              <a:t>‘Select Symptoms’ page will have the features to enter the most dominating symptom, how long does the user have the symptom and what other symptoms does the user have so that we could narrow the results.</a:t>
            </a:r>
          </a:p>
          <a:p>
            <a:endParaRPr lang="en-US" sz="2000" dirty="0"/>
          </a:p>
        </p:txBody>
      </p:sp>
      <p:sp>
        <p:nvSpPr>
          <p:cNvPr id="2" name="Title 1">
            <a:extLst>
              <a:ext uri="{FF2B5EF4-FFF2-40B4-BE49-F238E27FC236}">
                <a16:creationId xmlns:a16="http://schemas.microsoft.com/office/drawing/2014/main" id="{2A8E454C-B90E-45DC-B285-C7672F6ADBB2}"/>
              </a:ext>
            </a:extLst>
          </p:cNvPr>
          <p:cNvSpPr>
            <a:spLocks noGrp="1"/>
          </p:cNvSpPr>
          <p:nvPr>
            <p:ph type="title"/>
          </p:nvPr>
        </p:nvSpPr>
        <p:spPr>
          <a:xfrm>
            <a:off x="643467" y="321734"/>
            <a:ext cx="10905066" cy="1135737"/>
          </a:xfrm>
        </p:spPr>
        <p:txBody>
          <a:bodyPr>
            <a:normAutofit/>
          </a:bodyPr>
          <a:lstStyle/>
          <a:p>
            <a:r>
              <a:rPr lang="en-US" sz="3600" b="1" u="sng" dirty="0"/>
              <a:t>Symptom Checker</a:t>
            </a:r>
            <a:br>
              <a:rPr lang="en-US" sz="3600" dirty="0"/>
            </a:br>
            <a:endParaRPr lang="en-US" sz="3600" dirty="0"/>
          </a:p>
        </p:txBody>
      </p:sp>
    </p:spTree>
    <p:extLst>
      <p:ext uri="{BB962C8B-B14F-4D97-AF65-F5344CB8AC3E}">
        <p14:creationId xmlns:p14="http://schemas.microsoft.com/office/powerpoint/2010/main" val="341653220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7E3E5F56-04AC-48F6-B30E-D9C4C17816F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ounded Rectangle 26">
            <a:extLst>
              <a:ext uri="{FF2B5EF4-FFF2-40B4-BE49-F238E27FC236}">
                <a16:creationId xmlns:a16="http://schemas.microsoft.com/office/drawing/2014/main" id="{CDAEFB19-78B1-4412-8791-DEBC3BFF0E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6745" y="640080"/>
            <a:ext cx="10920415" cy="5577818"/>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descr="CSU Cares website snapshot">
            <a:extLst>
              <a:ext uri="{FF2B5EF4-FFF2-40B4-BE49-F238E27FC236}">
                <a16:creationId xmlns:a16="http://schemas.microsoft.com/office/drawing/2014/main" id="{409175AC-F1C0-4428-AF49-8FCAF2158D58}"/>
              </a:ext>
            </a:extLst>
          </p:cNvPr>
          <p:cNvPicPr>
            <a:picLocks noGrp="1" noChangeAspect="1"/>
          </p:cNvPicPr>
          <p:nvPr>
            <p:ph idx="1"/>
          </p:nvPr>
        </p:nvPicPr>
        <p:blipFill rotWithShape="1">
          <a:blip r:embed="rId2"/>
          <a:srcRect r="1" b="3433"/>
          <a:stretch/>
        </p:blipFill>
        <p:spPr>
          <a:xfrm>
            <a:off x="969264" y="960120"/>
            <a:ext cx="10277856" cy="4937760"/>
          </a:xfrm>
          <a:prstGeom prst="rect">
            <a:avLst/>
          </a:prstGeom>
        </p:spPr>
      </p:pic>
    </p:spTree>
    <p:extLst>
      <p:ext uri="{BB962C8B-B14F-4D97-AF65-F5344CB8AC3E}">
        <p14:creationId xmlns:p14="http://schemas.microsoft.com/office/powerpoint/2010/main" val="2213397852"/>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51CC7EE4-C4C1-4AFC-A2AD-C2E689399C15}"/>
              </a:ext>
            </a:extLst>
          </p:cNvPr>
          <p:cNvSpPr>
            <a:spLocks noGrp="1"/>
          </p:cNvSpPr>
          <p:nvPr>
            <p:ph idx="1"/>
          </p:nvPr>
        </p:nvSpPr>
        <p:spPr>
          <a:xfrm>
            <a:off x="643467" y="1782981"/>
            <a:ext cx="10905066" cy="4393982"/>
          </a:xfrm>
        </p:spPr>
        <p:txBody>
          <a:bodyPr>
            <a:normAutofit/>
          </a:bodyPr>
          <a:lstStyle/>
          <a:p>
            <a:r>
              <a:rPr lang="en-US" sz="2000" dirty="0"/>
              <a:t>Navigation page when the user logs in into the website.</a:t>
            </a:r>
          </a:p>
          <a:p>
            <a:endParaRPr lang="en-US" sz="2000" dirty="0"/>
          </a:p>
        </p:txBody>
      </p:sp>
      <p:sp>
        <p:nvSpPr>
          <p:cNvPr id="2" name="Title 1">
            <a:extLst>
              <a:ext uri="{FF2B5EF4-FFF2-40B4-BE49-F238E27FC236}">
                <a16:creationId xmlns:a16="http://schemas.microsoft.com/office/drawing/2014/main" id="{28811C16-C9E8-4CBB-A484-74A70AB5246E}"/>
              </a:ext>
            </a:extLst>
          </p:cNvPr>
          <p:cNvSpPr>
            <a:spLocks noGrp="1"/>
          </p:cNvSpPr>
          <p:nvPr>
            <p:ph type="title"/>
          </p:nvPr>
        </p:nvSpPr>
        <p:spPr>
          <a:xfrm>
            <a:off x="643467" y="321734"/>
            <a:ext cx="10905066" cy="1135737"/>
          </a:xfrm>
        </p:spPr>
        <p:txBody>
          <a:bodyPr>
            <a:normAutofit/>
          </a:bodyPr>
          <a:lstStyle/>
          <a:p>
            <a:r>
              <a:rPr lang="en-US" sz="3600" dirty="0"/>
              <a:t>Information Page</a:t>
            </a:r>
          </a:p>
        </p:txBody>
      </p:sp>
    </p:spTree>
    <p:extLst>
      <p:ext uri="{BB962C8B-B14F-4D97-AF65-F5344CB8AC3E}">
        <p14:creationId xmlns:p14="http://schemas.microsoft.com/office/powerpoint/2010/main" val="39128659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4" name="Content Placeholder 3" descr="Graphical user interface, website&#10;&#10;Description automatically generated">
            <a:extLst>
              <a:ext uri="{FF2B5EF4-FFF2-40B4-BE49-F238E27FC236}">
                <a16:creationId xmlns:a16="http://schemas.microsoft.com/office/drawing/2014/main" id="{78EF3276-BCC2-4E6F-936D-65D8E053FD38}"/>
              </a:ext>
            </a:extLst>
          </p:cNvPr>
          <p:cNvPicPr>
            <a:picLocks noGrp="1" noChangeAspect="1"/>
          </p:cNvPicPr>
          <p:nvPr>
            <p:ph idx="1"/>
          </p:nvPr>
        </p:nvPicPr>
        <p:blipFill rotWithShape="1">
          <a:blip r:embed="rId2"/>
          <a:srcRect b="29"/>
          <a:stretch/>
        </p:blipFill>
        <p:spPr>
          <a:xfrm>
            <a:off x="838199" y="735153"/>
            <a:ext cx="10515602" cy="5387693"/>
          </a:xfrm>
          <a:prstGeom prst="rect">
            <a:avLst/>
          </a:prstGeom>
        </p:spPr>
      </p:pic>
    </p:spTree>
    <p:extLst>
      <p:ext uri="{BB962C8B-B14F-4D97-AF65-F5344CB8AC3E}">
        <p14:creationId xmlns:p14="http://schemas.microsoft.com/office/powerpoint/2010/main" val="11106971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27F19839-6565-450D-8E4A-FE559A3E9226}"/>
              </a:ext>
            </a:extLst>
          </p:cNvPr>
          <p:cNvSpPr>
            <a:spLocks noGrp="1"/>
          </p:cNvSpPr>
          <p:nvPr>
            <p:ph idx="1"/>
          </p:nvPr>
        </p:nvSpPr>
        <p:spPr>
          <a:xfrm>
            <a:off x="643467" y="1782981"/>
            <a:ext cx="10905066" cy="4393982"/>
          </a:xfrm>
        </p:spPr>
        <p:txBody>
          <a:bodyPr>
            <a:normAutofit/>
          </a:bodyPr>
          <a:lstStyle/>
          <a:p>
            <a:r>
              <a:rPr lang="en-US" dirty="0"/>
              <a:t>In the ‘Insurance Calculator’ page, the user would be able to enter the current age group, dependencies that he/she might have, age of the dependent and Insurance installment and the website would display the results for different insurance policies that could be applicable for the user depending on his ‘choices’.</a:t>
            </a:r>
          </a:p>
          <a:p>
            <a:endParaRPr lang="en-US" sz="2000" dirty="0"/>
          </a:p>
        </p:txBody>
      </p:sp>
      <p:sp>
        <p:nvSpPr>
          <p:cNvPr id="2" name="Title 1">
            <a:extLst>
              <a:ext uri="{FF2B5EF4-FFF2-40B4-BE49-F238E27FC236}">
                <a16:creationId xmlns:a16="http://schemas.microsoft.com/office/drawing/2014/main" id="{D0339FD5-9D77-4929-AC71-D7E48C16A605}"/>
              </a:ext>
            </a:extLst>
          </p:cNvPr>
          <p:cNvSpPr>
            <a:spLocks noGrp="1"/>
          </p:cNvSpPr>
          <p:nvPr>
            <p:ph type="title"/>
          </p:nvPr>
        </p:nvSpPr>
        <p:spPr>
          <a:xfrm>
            <a:off x="643467" y="321734"/>
            <a:ext cx="10905066" cy="1135737"/>
          </a:xfrm>
        </p:spPr>
        <p:txBody>
          <a:bodyPr>
            <a:normAutofit/>
          </a:bodyPr>
          <a:lstStyle/>
          <a:p>
            <a:r>
              <a:rPr lang="en-US" sz="3600" dirty="0"/>
              <a:t>Insurance Calculator</a:t>
            </a:r>
          </a:p>
        </p:txBody>
      </p:sp>
    </p:spTree>
    <p:extLst>
      <p:ext uri="{BB962C8B-B14F-4D97-AF65-F5344CB8AC3E}">
        <p14:creationId xmlns:p14="http://schemas.microsoft.com/office/powerpoint/2010/main" val="44055040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FF0F0B8-5B06-4174-9742-1FD7ABE712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descr="CSU Cares website &quot;Insurance Calculator&quot; screen shot">
            <a:extLst>
              <a:ext uri="{FF2B5EF4-FFF2-40B4-BE49-F238E27FC236}">
                <a16:creationId xmlns:a16="http://schemas.microsoft.com/office/drawing/2014/main" id="{CD4177ED-5846-430B-8D9F-55C95589ED5B}"/>
              </a:ext>
            </a:extLst>
          </p:cNvPr>
          <p:cNvPicPr>
            <a:picLocks noGrp="1" noChangeAspect="1"/>
          </p:cNvPicPr>
          <p:nvPr>
            <p:ph idx="1"/>
          </p:nvPr>
        </p:nvPicPr>
        <p:blipFill rotWithShape="1">
          <a:blip r:embed="rId2"/>
          <a:srcRect l="1149" r="2" b="2"/>
          <a:stretch/>
        </p:blipFill>
        <p:spPr>
          <a:xfrm>
            <a:off x="643467" y="643467"/>
            <a:ext cx="10905066" cy="5571066"/>
          </a:xfrm>
          <a:prstGeom prst="rect">
            <a:avLst/>
          </a:prstGeom>
          <a:ln w="190500">
            <a:solidFill>
              <a:srgbClr val="FFFFFF"/>
            </a:solidFill>
            <a:miter lim="800000"/>
          </a:ln>
          <a:effectLst>
            <a:outerShdw blurRad="76200" dist="19050" dir="5400000" algn="t" rotWithShape="0">
              <a:prstClr val="black">
                <a:alpha val="55000"/>
              </a:prstClr>
            </a:outerShdw>
          </a:effectLst>
        </p:spPr>
      </p:pic>
    </p:spTree>
    <p:extLst>
      <p:ext uri="{BB962C8B-B14F-4D97-AF65-F5344CB8AC3E}">
        <p14:creationId xmlns:p14="http://schemas.microsoft.com/office/powerpoint/2010/main" val="30891673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501AFCCA-50FA-4629-8AA4-80D64AE77E49}"/>
              </a:ext>
            </a:extLst>
          </p:cNvPr>
          <p:cNvSpPr>
            <a:spLocks noGrp="1"/>
          </p:cNvSpPr>
          <p:nvPr>
            <p:ph idx="1"/>
          </p:nvPr>
        </p:nvSpPr>
        <p:spPr>
          <a:xfrm>
            <a:off x="643467" y="1782981"/>
            <a:ext cx="10905066" cy="4393982"/>
          </a:xfrm>
        </p:spPr>
        <p:txBody>
          <a:bodyPr>
            <a:normAutofit/>
          </a:bodyPr>
          <a:lstStyle/>
          <a:p>
            <a:r>
              <a:rPr lang="en-US" sz="2000" dirty="0"/>
              <a:t>List of specialists around the area are displayed along with their personal phone numbers.</a:t>
            </a:r>
          </a:p>
          <a:p>
            <a:endParaRPr lang="en-US" sz="2000" dirty="0"/>
          </a:p>
        </p:txBody>
      </p:sp>
      <p:sp>
        <p:nvSpPr>
          <p:cNvPr id="2" name="Title 1">
            <a:extLst>
              <a:ext uri="{FF2B5EF4-FFF2-40B4-BE49-F238E27FC236}">
                <a16:creationId xmlns:a16="http://schemas.microsoft.com/office/drawing/2014/main" id="{CFE4D86F-AE2D-46D8-A4B2-78DEA54C4903}"/>
              </a:ext>
            </a:extLst>
          </p:cNvPr>
          <p:cNvSpPr>
            <a:spLocks noGrp="1"/>
          </p:cNvSpPr>
          <p:nvPr>
            <p:ph type="title"/>
          </p:nvPr>
        </p:nvSpPr>
        <p:spPr>
          <a:xfrm>
            <a:off x="643467" y="321734"/>
            <a:ext cx="10905066" cy="1135737"/>
          </a:xfrm>
        </p:spPr>
        <p:txBody>
          <a:bodyPr>
            <a:normAutofit/>
          </a:bodyPr>
          <a:lstStyle/>
          <a:p>
            <a:r>
              <a:rPr lang="en-US" sz="3600" dirty="0"/>
              <a:t>Specialists</a:t>
            </a:r>
          </a:p>
        </p:txBody>
      </p:sp>
    </p:spTree>
    <p:extLst>
      <p:ext uri="{BB962C8B-B14F-4D97-AF65-F5344CB8AC3E}">
        <p14:creationId xmlns:p14="http://schemas.microsoft.com/office/powerpoint/2010/main" val="148036716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FF0F0B8-5B06-4174-9742-1FD7ABE712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descr="Graphical user interface&#10;&#10;Description automatically generated">
            <a:extLst>
              <a:ext uri="{FF2B5EF4-FFF2-40B4-BE49-F238E27FC236}">
                <a16:creationId xmlns:a16="http://schemas.microsoft.com/office/drawing/2014/main" id="{BA77E833-E81B-4A9A-923B-3154F05C8D0A}"/>
              </a:ext>
            </a:extLst>
          </p:cNvPr>
          <p:cNvPicPr>
            <a:picLocks noGrp="1" noChangeAspect="1"/>
          </p:cNvPicPr>
          <p:nvPr>
            <p:ph idx="1"/>
          </p:nvPr>
        </p:nvPicPr>
        <p:blipFill rotWithShape="1">
          <a:blip r:embed="rId2"/>
          <a:srcRect t="802" r="1" b="1"/>
          <a:stretch/>
        </p:blipFill>
        <p:spPr>
          <a:xfrm>
            <a:off x="643467" y="643467"/>
            <a:ext cx="10905066" cy="5571066"/>
          </a:xfrm>
          <a:prstGeom prst="rect">
            <a:avLst/>
          </a:prstGeom>
          <a:ln w="190500">
            <a:solidFill>
              <a:srgbClr val="FFFFFF"/>
            </a:solidFill>
            <a:miter lim="800000"/>
          </a:ln>
          <a:effectLst>
            <a:outerShdw blurRad="76200" dist="19050" dir="5400000" algn="t" rotWithShape="0">
              <a:prstClr val="black">
                <a:alpha val="55000"/>
              </a:prstClr>
            </a:outerShdw>
          </a:effectLst>
        </p:spPr>
      </p:pic>
    </p:spTree>
    <p:extLst>
      <p:ext uri="{BB962C8B-B14F-4D97-AF65-F5344CB8AC3E}">
        <p14:creationId xmlns:p14="http://schemas.microsoft.com/office/powerpoint/2010/main" val="341179185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280E97DD-0142-4DD1-AA3F-9BA5FC0D008D}"/>
              </a:ext>
            </a:extLst>
          </p:cNvPr>
          <p:cNvSpPr>
            <a:spLocks noGrp="1"/>
          </p:cNvSpPr>
          <p:nvPr>
            <p:ph idx="1"/>
          </p:nvPr>
        </p:nvSpPr>
        <p:spPr>
          <a:xfrm>
            <a:off x="643467" y="1782981"/>
            <a:ext cx="10905066" cy="4393982"/>
          </a:xfrm>
        </p:spPr>
        <p:txBody>
          <a:bodyPr>
            <a:normAutofit/>
          </a:bodyPr>
          <a:lstStyle/>
          <a:p>
            <a:r>
              <a:rPr lang="en-US" sz="2000" dirty="0"/>
              <a:t>This page will record any issues that the user encounters and sends us the user records along with their issues</a:t>
            </a:r>
          </a:p>
        </p:txBody>
      </p:sp>
      <p:sp>
        <p:nvSpPr>
          <p:cNvPr id="2" name="Title 1">
            <a:extLst>
              <a:ext uri="{FF2B5EF4-FFF2-40B4-BE49-F238E27FC236}">
                <a16:creationId xmlns:a16="http://schemas.microsoft.com/office/drawing/2014/main" id="{6A7A53C9-DD64-48E8-B55F-88B2601E664F}"/>
              </a:ext>
            </a:extLst>
          </p:cNvPr>
          <p:cNvSpPr>
            <a:spLocks noGrp="1"/>
          </p:cNvSpPr>
          <p:nvPr>
            <p:ph type="title"/>
          </p:nvPr>
        </p:nvSpPr>
        <p:spPr>
          <a:xfrm>
            <a:off x="643467" y="321734"/>
            <a:ext cx="10905066" cy="1135737"/>
          </a:xfrm>
        </p:spPr>
        <p:txBody>
          <a:bodyPr>
            <a:normAutofit/>
          </a:bodyPr>
          <a:lstStyle/>
          <a:p>
            <a:r>
              <a:rPr lang="en-US" sz="3600" dirty="0"/>
              <a:t>Contact Information page</a:t>
            </a:r>
          </a:p>
        </p:txBody>
      </p:sp>
    </p:spTree>
    <p:extLst>
      <p:ext uri="{BB962C8B-B14F-4D97-AF65-F5344CB8AC3E}">
        <p14:creationId xmlns:p14="http://schemas.microsoft.com/office/powerpoint/2010/main" val="746419516"/>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sp>
        <p:nvSpPr>
          <p:cNvPr id="9" name="Rectangle 8">
            <a:extLst>
              <a:ext uri="{FF2B5EF4-FFF2-40B4-BE49-F238E27FC236}">
                <a16:creationId xmlns:a16="http://schemas.microsoft.com/office/drawing/2014/main" id="{6FF0F0B8-5B06-4174-9742-1FD7ABE712A7}"/>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tx1">
              <a:alpha val="22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4" name="Content Placeholder 3" descr="A large building in the background&#10;&#10;Description automatically generated">
            <a:extLst>
              <a:ext uri="{FF2B5EF4-FFF2-40B4-BE49-F238E27FC236}">
                <a16:creationId xmlns:a16="http://schemas.microsoft.com/office/drawing/2014/main" id="{576AD336-353E-417B-9EFC-22C877086294}"/>
              </a:ext>
            </a:extLst>
          </p:cNvPr>
          <p:cNvPicPr>
            <a:picLocks noGrp="1" noChangeAspect="1"/>
          </p:cNvPicPr>
          <p:nvPr>
            <p:ph idx="1"/>
          </p:nvPr>
        </p:nvPicPr>
        <p:blipFill rotWithShape="1">
          <a:blip r:embed="rId2"/>
          <a:srcRect l="559" r="101" b="1"/>
          <a:stretch/>
        </p:blipFill>
        <p:spPr>
          <a:xfrm>
            <a:off x="643467" y="643467"/>
            <a:ext cx="10905066" cy="5571066"/>
          </a:xfrm>
          <a:prstGeom prst="rect">
            <a:avLst/>
          </a:prstGeom>
          <a:ln w="190500">
            <a:solidFill>
              <a:srgbClr val="FFFFFF"/>
            </a:solidFill>
            <a:miter lim="800000"/>
          </a:ln>
          <a:effectLst>
            <a:outerShdw blurRad="76200" dist="19050" dir="5400000" algn="t" rotWithShape="0">
              <a:prstClr val="black">
                <a:alpha val="55000"/>
              </a:prstClr>
            </a:outerShdw>
          </a:effectLst>
        </p:spPr>
      </p:pic>
    </p:spTree>
    <p:extLst>
      <p:ext uri="{BB962C8B-B14F-4D97-AF65-F5344CB8AC3E}">
        <p14:creationId xmlns:p14="http://schemas.microsoft.com/office/powerpoint/2010/main" val="3454007102"/>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20D716F7-79FC-4A87-BAD0-96257F185478}"/>
              </a:ext>
            </a:extLst>
          </p:cNvPr>
          <p:cNvSpPr>
            <a:spLocks noGrp="1"/>
          </p:cNvSpPr>
          <p:nvPr>
            <p:ph idx="1"/>
          </p:nvPr>
        </p:nvSpPr>
        <p:spPr>
          <a:xfrm>
            <a:off x="643467" y="1782981"/>
            <a:ext cx="10905066" cy="4393982"/>
          </a:xfrm>
        </p:spPr>
        <p:txBody>
          <a:bodyPr>
            <a:normAutofit/>
          </a:bodyPr>
          <a:lstStyle/>
          <a:p>
            <a:pPr marL="0" indent="0">
              <a:buNone/>
            </a:pPr>
            <a:r>
              <a:rPr lang="en-US" sz="2400" dirty="0"/>
              <a:t>We formed a group to provide the CSU users a healthcare service where we could help the user to :</a:t>
            </a:r>
          </a:p>
          <a:p>
            <a:r>
              <a:rPr lang="en-US" sz="2400" dirty="0"/>
              <a:t>Diagnose the symptoms that they could experience and give possible conditions related to them.</a:t>
            </a:r>
          </a:p>
          <a:p>
            <a:r>
              <a:rPr lang="en-US" sz="2400" dirty="0"/>
              <a:t>Calculate the possible insurance amount that the user might be paying if they are diagnosed with these conditions.</a:t>
            </a:r>
          </a:p>
          <a:p>
            <a:r>
              <a:rPr lang="en-US" sz="2400" dirty="0"/>
              <a:t>Locate the nearby hospitals by taking the current location of the user</a:t>
            </a:r>
          </a:p>
        </p:txBody>
      </p:sp>
      <p:sp>
        <p:nvSpPr>
          <p:cNvPr id="2" name="Title 1">
            <a:extLst>
              <a:ext uri="{FF2B5EF4-FFF2-40B4-BE49-F238E27FC236}">
                <a16:creationId xmlns:a16="http://schemas.microsoft.com/office/drawing/2014/main" id="{4DA241EB-F726-48BF-BA76-203B1D8B947A}"/>
              </a:ext>
            </a:extLst>
          </p:cNvPr>
          <p:cNvSpPr>
            <a:spLocks noGrp="1"/>
          </p:cNvSpPr>
          <p:nvPr>
            <p:ph type="title"/>
          </p:nvPr>
        </p:nvSpPr>
        <p:spPr>
          <a:xfrm>
            <a:off x="643467" y="321734"/>
            <a:ext cx="10905066" cy="1135737"/>
          </a:xfrm>
        </p:spPr>
        <p:txBody>
          <a:bodyPr>
            <a:normAutofit/>
          </a:bodyPr>
          <a:lstStyle/>
          <a:p>
            <a:r>
              <a:rPr lang="en-US" sz="3600" dirty="0"/>
              <a:t>Vision</a:t>
            </a:r>
          </a:p>
        </p:txBody>
      </p:sp>
    </p:spTree>
    <p:extLst>
      <p:ext uri="{BB962C8B-B14F-4D97-AF65-F5344CB8AC3E}">
        <p14:creationId xmlns:p14="http://schemas.microsoft.com/office/powerpoint/2010/main" val="3452618058"/>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71" name="Rectangle 70">
            <a:extLst>
              <a:ext uri="{FF2B5EF4-FFF2-40B4-BE49-F238E27FC236}">
                <a16:creationId xmlns:a16="http://schemas.microsoft.com/office/drawing/2014/main" id="{53F29798-D584-4792-9B62-3F5F5C36D619}"/>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88952"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050" name="Picture 2" descr="HTML CODING">
            <a:extLst>
              <a:ext uri="{FF2B5EF4-FFF2-40B4-BE49-F238E27FC236}">
                <a16:creationId xmlns:a16="http://schemas.microsoft.com/office/drawing/2014/main" id="{28C703A6-2E49-4F26-ABA1-CF7FBCFDFA04}"/>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16539" r="-1" b="8201"/>
          <a:stretch/>
        </p:blipFill>
        <p:spPr bwMode="auto">
          <a:xfrm>
            <a:off x="838200" y="1845426"/>
            <a:ext cx="10512547" cy="4639780"/>
          </a:xfrm>
          <a:prstGeom prst="rect">
            <a:avLst/>
          </a:prstGeom>
          <a:noFill/>
          <a:extLst>
            <a:ext uri="{909E8E84-426E-40DD-AFC4-6F175D3DCCD1}">
              <a14:hiddenFill xmlns:a14="http://schemas.microsoft.com/office/drawing/2010/main">
                <a:solidFill>
                  <a:srgbClr val="FFFFFF"/>
                </a:solidFill>
              </a14:hiddenFill>
            </a:ext>
          </a:extLst>
        </p:spPr>
      </p:pic>
      <p:sp>
        <p:nvSpPr>
          <p:cNvPr id="2" name="Title 1">
            <a:extLst>
              <a:ext uri="{FF2B5EF4-FFF2-40B4-BE49-F238E27FC236}">
                <a16:creationId xmlns:a16="http://schemas.microsoft.com/office/drawing/2014/main" id="{B68DD276-208C-4E17-AB3C-9F48E5E5BE13}"/>
              </a:ext>
            </a:extLst>
          </p:cNvPr>
          <p:cNvSpPr>
            <a:spLocks noGrp="1"/>
          </p:cNvSpPr>
          <p:nvPr>
            <p:ph type="title"/>
          </p:nvPr>
        </p:nvSpPr>
        <p:spPr>
          <a:xfrm>
            <a:off x="838200" y="562271"/>
            <a:ext cx="10515600" cy="1128417"/>
          </a:xfrm>
        </p:spPr>
        <p:txBody>
          <a:bodyPr vert="horz" lIns="91440" tIns="45720" rIns="91440" bIns="45720" rtlCol="0" anchor="ctr">
            <a:normAutofit/>
          </a:bodyPr>
          <a:lstStyle/>
          <a:p>
            <a:r>
              <a:rPr lang="en-US" sz="5200" dirty="0"/>
              <a:t>Debugging for Database connection</a:t>
            </a:r>
          </a:p>
        </p:txBody>
      </p:sp>
    </p:spTree>
    <p:extLst>
      <p:ext uri="{BB962C8B-B14F-4D97-AF65-F5344CB8AC3E}">
        <p14:creationId xmlns:p14="http://schemas.microsoft.com/office/powerpoint/2010/main" val="1353498920"/>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71" name="Rectangle 70">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3074" name="Picture 2" descr="Graphical user interface, text, application&#10;&#10;Description automatically generated">
            <a:extLst>
              <a:ext uri="{FF2B5EF4-FFF2-40B4-BE49-F238E27FC236}">
                <a16:creationId xmlns:a16="http://schemas.microsoft.com/office/drawing/2014/main" id="{6B42D74E-55F5-4BCE-B6D1-7BFA3933B1AE}"/>
              </a:ext>
            </a:extLst>
          </p:cNvPr>
          <p:cNvPicPr>
            <a:picLocks noGrp="1" noChangeAspect="1" noChangeArrowheads="1"/>
          </p:cNvPicPr>
          <p:nvPr>
            <p:ph idx="1"/>
          </p:nvPr>
        </p:nvPicPr>
        <p:blipFill rotWithShape="1">
          <a:blip r:embed="rId2">
            <a:extLst>
              <a:ext uri="{28A0092B-C50C-407E-A947-70E740481C1C}">
                <a14:useLocalDpi xmlns:a14="http://schemas.microsoft.com/office/drawing/2010/main" val="0"/>
              </a:ext>
            </a:extLst>
          </a:blip>
          <a:srcRect t="7626" b="1289"/>
          <a:stretch/>
        </p:blipFill>
        <p:spPr bwMode="auto">
          <a:xfrm>
            <a:off x="838199" y="735153"/>
            <a:ext cx="10515602" cy="538769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7507748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6E3A2B20-63E2-49A2-A6C0-E0B255747D13}"/>
              </a:ext>
            </a:extLst>
          </p:cNvPr>
          <p:cNvSpPr>
            <a:spLocks noGrp="1"/>
          </p:cNvSpPr>
          <p:nvPr>
            <p:ph idx="1"/>
          </p:nvPr>
        </p:nvSpPr>
        <p:spPr/>
        <p:txBody>
          <a:bodyPr/>
          <a:lstStyle/>
          <a:p>
            <a:r>
              <a:rPr lang="en-US" dirty="0"/>
              <a:t>To include Hospital locations near the user zip code using google API.</a:t>
            </a:r>
          </a:p>
          <a:p>
            <a:r>
              <a:rPr lang="en-US" dirty="0"/>
              <a:t>Appointment booking </a:t>
            </a:r>
          </a:p>
          <a:p>
            <a:r>
              <a:rPr lang="en-US" dirty="0"/>
              <a:t>Advance symptom calculator</a:t>
            </a:r>
          </a:p>
          <a:p>
            <a:r>
              <a:rPr lang="en-US" dirty="0"/>
              <a:t>Linking with government subsidy programs</a:t>
            </a:r>
          </a:p>
          <a:p>
            <a:r>
              <a:rPr lang="en-US" dirty="0"/>
              <a:t>Session timeout.</a:t>
            </a:r>
          </a:p>
          <a:p>
            <a:endParaRPr lang="en-US" dirty="0"/>
          </a:p>
          <a:p>
            <a:endParaRPr lang="en-US" dirty="0"/>
          </a:p>
        </p:txBody>
      </p:sp>
      <p:sp>
        <p:nvSpPr>
          <p:cNvPr id="2" name="Title 1">
            <a:extLst>
              <a:ext uri="{FF2B5EF4-FFF2-40B4-BE49-F238E27FC236}">
                <a16:creationId xmlns:a16="http://schemas.microsoft.com/office/drawing/2014/main" id="{85915566-DECF-4A9A-AACD-C3F3E979C138}"/>
              </a:ext>
            </a:extLst>
          </p:cNvPr>
          <p:cNvSpPr>
            <a:spLocks noGrp="1"/>
          </p:cNvSpPr>
          <p:nvPr>
            <p:ph type="title"/>
          </p:nvPr>
        </p:nvSpPr>
        <p:spPr/>
        <p:txBody>
          <a:bodyPr/>
          <a:lstStyle/>
          <a:p>
            <a:r>
              <a:rPr lang="en-US" dirty="0"/>
              <a:t>Future Vision of this project </a:t>
            </a:r>
          </a:p>
        </p:txBody>
      </p:sp>
    </p:spTree>
    <p:extLst>
      <p:ext uri="{BB962C8B-B14F-4D97-AF65-F5344CB8AC3E}">
        <p14:creationId xmlns:p14="http://schemas.microsoft.com/office/powerpoint/2010/main" val="229964464"/>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6A06C3-DD51-4715-A8BD-1B2F074AF58E}"/>
              </a:ext>
            </a:extLst>
          </p:cNvPr>
          <p:cNvSpPr>
            <a:spLocks noGrp="1"/>
          </p:cNvSpPr>
          <p:nvPr>
            <p:ph type="title"/>
          </p:nvPr>
        </p:nvSpPr>
        <p:spPr/>
        <p:txBody>
          <a:bodyPr/>
          <a:lstStyle/>
          <a:p>
            <a:endParaRPr lang="en-US"/>
          </a:p>
        </p:txBody>
      </p:sp>
      <p:sp>
        <p:nvSpPr>
          <p:cNvPr id="3" name="Content Placeholder 2">
            <a:extLst>
              <a:ext uri="{FF2B5EF4-FFF2-40B4-BE49-F238E27FC236}">
                <a16:creationId xmlns:a16="http://schemas.microsoft.com/office/drawing/2014/main" id="{244A4AE5-C61E-4A25-99DD-E9675D4307D1}"/>
              </a:ext>
            </a:extLst>
          </p:cNvPr>
          <p:cNvSpPr>
            <a:spLocks noGrp="1"/>
          </p:cNvSpPr>
          <p:nvPr>
            <p:ph idx="1"/>
          </p:nvPr>
        </p:nvSpPr>
        <p:spPr/>
        <p:txBody>
          <a:bodyPr>
            <a:normAutofit/>
          </a:bodyPr>
          <a:lstStyle/>
          <a:p>
            <a:pPr marL="0" indent="0">
              <a:buNone/>
            </a:pPr>
            <a:endParaRPr lang="en-US" sz="7200" dirty="0"/>
          </a:p>
          <a:p>
            <a:pPr marL="0" indent="0">
              <a:buNone/>
            </a:pPr>
            <a:r>
              <a:rPr lang="en-US" sz="7200" dirty="0"/>
              <a:t>				DEMO</a:t>
            </a:r>
          </a:p>
        </p:txBody>
      </p:sp>
    </p:spTree>
    <p:extLst>
      <p:ext uri="{BB962C8B-B14F-4D97-AF65-F5344CB8AC3E}">
        <p14:creationId xmlns:p14="http://schemas.microsoft.com/office/powerpoint/2010/main" val="34845835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21D35AE3-30F6-44F5-8345-78630DEBEA47}"/>
              </a:ext>
            </a:extLst>
          </p:cNvPr>
          <p:cNvSpPr>
            <a:spLocks noGrp="1"/>
          </p:cNvSpPr>
          <p:nvPr>
            <p:ph idx="1"/>
          </p:nvPr>
        </p:nvSpPr>
        <p:spPr>
          <a:xfrm>
            <a:off x="643467" y="1782981"/>
            <a:ext cx="10905066" cy="4393982"/>
          </a:xfrm>
        </p:spPr>
        <p:txBody>
          <a:bodyPr>
            <a:normAutofit/>
          </a:bodyPr>
          <a:lstStyle/>
          <a:p>
            <a:r>
              <a:rPr lang="en-US" sz="2000" dirty="0"/>
              <a:t>User should be registered with a valid CSU ID to be able to log into the website.</a:t>
            </a:r>
          </a:p>
          <a:p>
            <a:pPr lvl="0"/>
            <a:r>
              <a:rPr lang="en-US" sz="2000" dirty="0"/>
              <a:t>When then user enters into the page, there is an information page, where user could select the service they want to find.</a:t>
            </a:r>
          </a:p>
          <a:p>
            <a:pPr lvl="0"/>
            <a:r>
              <a:rPr lang="en-US" sz="2000" dirty="0"/>
              <a:t>Symptom checker page will allow the users to select the dominant and non-dominant symptoms and the timeline for the symptoms.</a:t>
            </a:r>
          </a:p>
          <a:p>
            <a:pPr lvl="0"/>
            <a:r>
              <a:rPr lang="en-US" sz="2000" dirty="0"/>
              <a:t>Insurance Calculator will calculate the possible monthly and annual payments for the CSU insurance plan.</a:t>
            </a:r>
          </a:p>
          <a:p>
            <a:pPr lvl="0"/>
            <a:r>
              <a:rPr lang="en-US" sz="2000" dirty="0"/>
              <a:t>Finding hospitals page will take the user’s current location and locate the hospitals nearby.</a:t>
            </a:r>
          </a:p>
          <a:p>
            <a:pPr lvl="0"/>
            <a:r>
              <a:rPr lang="en-US" sz="2000" dirty="0"/>
              <a:t>Contact Information page is used for any user enquiries.</a:t>
            </a:r>
          </a:p>
          <a:p>
            <a:endParaRPr lang="en-US" sz="2000" dirty="0"/>
          </a:p>
        </p:txBody>
      </p:sp>
      <p:sp>
        <p:nvSpPr>
          <p:cNvPr id="2" name="Title 1">
            <a:extLst>
              <a:ext uri="{FF2B5EF4-FFF2-40B4-BE49-F238E27FC236}">
                <a16:creationId xmlns:a16="http://schemas.microsoft.com/office/drawing/2014/main" id="{5B989F32-95EF-40E6-A110-17E3F1AC4A07}"/>
              </a:ext>
            </a:extLst>
          </p:cNvPr>
          <p:cNvSpPr>
            <a:spLocks noGrp="1"/>
          </p:cNvSpPr>
          <p:nvPr>
            <p:ph type="title"/>
          </p:nvPr>
        </p:nvSpPr>
        <p:spPr>
          <a:xfrm>
            <a:off x="643467" y="321734"/>
            <a:ext cx="10905066" cy="1135737"/>
          </a:xfrm>
        </p:spPr>
        <p:txBody>
          <a:bodyPr>
            <a:normAutofit/>
          </a:bodyPr>
          <a:lstStyle/>
          <a:p>
            <a:r>
              <a:rPr lang="en-US" sz="3600" b="1" u="sng" dirty="0"/>
              <a:t>Features of the Project: </a:t>
            </a:r>
            <a:br>
              <a:rPr lang="en-US" sz="3600" dirty="0"/>
            </a:br>
            <a:endParaRPr lang="en-US" sz="3600" dirty="0"/>
          </a:p>
        </p:txBody>
      </p:sp>
    </p:spTree>
    <p:extLst>
      <p:ext uri="{BB962C8B-B14F-4D97-AF65-F5344CB8AC3E}">
        <p14:creationId xmlns:p14="http://schemas.microsoft.com/office/powerpoint/2010/main" val="218867124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9011C3B8-0605-4607-A036-6B84FC3D7045}"/>
              </a:ext>
            </a:extLst>
          </p:cNvPr>
          <p:cNvSpPr>
            <a:spLocks noGrp="1"/>
          </p:cNvSpPr>
          <p:nvPr>
            <p:ph idx="1"/>
          </p:nvPr>
        </p:nvSpPr>
        <p:spPr>
          <a:xfrm>
            <a:off x="643467" y="1782981"/>
            <a:ext cx="10905066" cy="4393982"/>
          </a:xfrm>
        </p:spPr>
        <p:txBody>
          <a:bodyPr>
            <a:normAutofit/>
          </a:bodyPr>
          <a:lstStyle/>
          <a:p>
            <a:r>
              <a:rPr lang="en-US" sz="2000" dirty="0"/>
              <a:t>JavaScript</a:t>
            </a:r>
          </a:p>
          <a:p>
            <a:r>
              <a:rPr lang="en-US" sz="2000" dirty="0"/>
              <a:t>HTML</a:t>
            </a:r>
          </a:p>
          <a:p>
            <a:r>
              <a:rPr lang="en-US" sz="2000" dirty="0"/>
              <a:t>Python flask</a:t>
            </a:r>
          </a:p>
          <a:p>
            <a:r>
              <a:rPr lang="en-US" sz="2000" dirty="0"/>
              <a:t>MySQL database</a:t>
            </a:r>
          </a:p>
          <a:p>
            <a:r>
              <a:rPr lang="en-US" sz="2000" dirty="0"/>
              <a:t>PyCharm IDE for debugging and testing Database connection</a:t>
            </a:r>
          </a:p>
          <a:p>
            <a:r>
              <a:rPr lang="en-US" sz="2000" dirty="0"/>
              <a:t>Manual testing</a:t>
            </a:r>
          </a:p>
        </p:txBody>
      </p:sp>
      <p:sp>
        <p:nvSpPr>
          <p:cNvPr id="2" name="Title 1">
            <a:extLst>
              <a:ext uri="{FF2B5EF4-FFF2-40B4-BE49-F238E27FC236}">
                <a16:creationId xmlns:a16="http://schemas.microsoft.com/office/drawing/2014/main" id="{22DE8077-DB3E-4CD1-A660-4F3453A035FC}"/>
              </a:ext>
            </a:extLst>
          </p:cNvPr>
          <p:cNvSpPr>
            <a:spLocks noGrp="1"/>
          </p:cNvSpPr>
          <p:nvPr>
            <p:ph type="title"/>
          </p:nvPr>
        </p:nvSpPr>
        <p:spPr>
          <a:xfrm>
            <a:off x="643467" y="321734"/>
            <a:ext cx="10905066" cy="1135737"/>
          </a:xfrm>
        </p:spPr>
        <p:txBody>
          <a:bodyPr>
            <a:normAutofit/>
          </a:bodyPr>
          <a:lstStyle/>
          <a:p>
            <a:r>
              <a:rPr lang="en-US" sz="3600" b="1" u="sng" dirty="0"/>
              <a:t>Technologies used:</a:t>
            </a:r>
          </a:p>
        </p:txBody>
      </p:sp>
    </p:spTree>
    <p:extLst>
      <p:ext uri="{BB962C8B-B14F-4D97-AF65-F5344CB8AC3E}">
        <p14:creationId xmlns:p14="http://schemas.microsoft.com/office/powerpoint/2010/main" val="109079854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AB82B0F1-7027-4944-AA33-1A168521536D}"/>
              </a:ext>
            </a:extLst>
          </p:cNvPr>
          <p:cNvSpPr>
            <a:spLocks noGrp="1"/>
          </p:cNvSpPr>
          <p:nvPr>
            <p:ph idx="1"/>
          </p:nvPr>
        </p:nvSpPr>
        <p:spPr>
          <a:xfrm>
            <a:off x="643467" y="1782981"/>
            <a:ext cx="10905066" cy="4393982"/>
          </a:xfrm>
        </p:spPr>
        <p:txBody>
          <a:bodyPr>
            <a:normAutofit/>
          </a:bodyPr>
          <a:lstStyle/>
          <a:p>
            <a:r>
              <a:rPr lang="en-US" sz="2000" dirty="0"/>
              <a:t>We did not use any design architecture.</a:t>
            </a:r>
          </a:p>
          <a:p>
            <a:r>
              <a:rPr lang="en-US" sz="2000" dirty="0"/>
              <a:t>This is a very basic website.</a:t>
            </a:r>
          </a:p>
          <a:p>
            <a:r>
              <a:rPr lang="en-US" sz="2000" dirty="0"/>
              <a:t>We want to implement in a design architecture, if there is a further scope of the project.</a:t>
            </a:r>
          </a:p>
          <a:p>
            <a:r>
              <a:rPr lang="en-US" sz="2000" dirty="0"/>
              <a:t>We could use Factory pattern, since there is a lot more scope to this pattern and we could build on the current project.</a:t>
            </a:r>
          </a:p>
        </p:txBody>
      </p:sp>
      <p:sp>
        <p:nvSpPr>
          <p:cNvPr id="2" name="Title 1">
            <a:extLst>
              <a:ext uri="{FF2B5EF4-FFF2-40B4-BE49-F238E27FC236}">
                <a16:creationId xmlns:a16="http://schemas.microsoft.com/office/drawing/2014/main" id="{537DCA1B-F108-4ADC-AB0C-FB650B2F566B}"/>
              </a:ext>
            </a:extLst>
          </p:cNvPr>
          <p:cNvSpPr>
            <a:spLocks noGrp="1"/>
          </p:cNvSpPr>
          <p:nvPr>
            <p:ph type="title"/>
          </p:nvPr>
        </p:nvSpPr>
        <p:spPr>
          <a:xfrm>
            <a:off x="643467" y="321734"/>
            <a:ext cx="10905066" cy="1135737"/>
          </a:xfrm>
        </p:spPr>
        <p:txBody>
          <a:bodyPr>
            <a:normAutofit/>
          </a:bodyPr>
          <a:lstStyle/>
          <a:p>
            <a:r>
              <a:rPr lang="en-US" sz="3600" b="1" u="sng" dirty="0"/>
              <a:t>Design Architecture:</a:t>
            </a:r>
          </a:p>
        </p:txBody>
      </p:sp>
    </p:spTree>
    <p:extLst>
      <p:ext uri="{BB962C8B-B14F-4D97-AF65-F5344CB8AC3E}">
        <p14:creationId xmlns:p14="http://schemas.microsoft.com/office/powerpoint/2010/main" val="167282236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16C5FA50-8D52-4617-AF91-5C7B1C8352F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rgbClr val="49533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Rounded Rectangle 9">
            <a:extLst>
              <a:ext uri="{FF2B5EF4-FFF2-40B4-BE49-F238E27FC236}">
                <a16:creationId xmlns:a16="http://schemas.microsoft.com/office/drawing/2014/main" id="{E223798C-12AD-4B0C-A50C-D676347D67CF}"/>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93354" y="484632"/>
            <a:ext cx="8129016" cy="5724144"/>
          </a:xfrm>
          <a:prstGeom prst="roundRect">
            <a:avLst>
              <a:gd name="adj" fmla="val 0"/>
            </a:avLst>
          </a:prstGeom>
          <a:solidFill>
            <a:srgbClr val="FFFFFF"/>
          </a:solidFill>
          <a:ln w="9525">
            <a:solidFill>
              <a:srgbClr val="C8CACA"/>
            </a:solidFill>
          </a:ln>
          <a:effectLst>
            <a:outerShdw blurRad="57150" dist="19050" dir="5400000" algn="t" rotWithShape="0">
              <a:prstClr val="black">
                <a:alpha val="63000"/>
              </a:prst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5EC82ED0-95F3-48C1-943C-E9F1621399BC}"/>
              </a:ext>
            </a:extLst>
          </p:cNvPr>
          <p:cNvSpPr>
            <a:spLocks noGrp="1"/>
          </p:cNvSpPr>
          <p:nvPr>
            <p:ph type="title"/>
          </p:nvPr>
        </p:nvSpPr>
        <p:spPr>
          <a:xfrm>
            <a:off x="9093496" y="618681"/>
            <a:ext cx="2613872" cy="4794567"/>
          </a:xfrm>
        </p:spPr>
        <p:txBody>
          <a:bodyPr vert="horz" lIns="91440" tIns="45720" rIns="91440" bIns="45720" rtlCol="0" anchor="ctr">
            <a:normAutofit/>
          </a:bodyPr>
          <a:lstStyle/>
          <a:p>
            <a:r>
              <a:rPr lang="en-US" sz="3200" b="1" i="1" u="sng" dirty="0">
                <a:solidFill>
                  <a:srgbClr val="FFFFFF"/>
                </a:solidFill>
              </a:rPr>
              <a:t>Code:  https://gist.github.com/sravankmettupalli</a:t>
            </a:r>
          </a:p>
        </p:txBody>
      </p:sp>
      <p:pic>
        <p:nvPicPr>
          <p:cNvPr id="6" name="Content Placeholder 5" descr="HTML coding">
            <a:extLst>
              <a:ext uri="{FF2B5EF4-FFF2-40B4-BE49-F238E27FC236}">
                <a16:creationId xmlns:a16="http://schemas.microsoft.com/office/drawing/2014/main" id="{089C8EC4-326F-4681-88F0-FAB0A82016F8}"/>
              </a:ext>
            </a:extLst>
          </p:cNvPr>
          <p:cNvPicPr>
            <a:picLocks noGrp="1" noChangeAspect="1"/>
          </p:cNvPicPr>
          <p:nvPr>
            <p:ph idx="1"/>
          </p:nvPr>
        </p:nvPicPr>
        <p:blipFill rotWithShape="1">
          <a:blip r:embed="rId2"/>
          <a:srcRect t="2049" b="7850"/>
          <a:stretch/>
        </p:blipFill>
        <p:spPr>
          <a:xfrm>
            <a:off x="976251" y="942538"/>
            <a:ext cx="7163222" cy="4808332"/>
          </a:xfrm>
          <a:prstGeom prst="rect">
            <a:avLst/>
          </a:prstGeom>
          <a:effectLst/>
        </p:spPr>
      </p:pic>
    </p:spTree>
    <p:extLst>
      <p:ext uri="{BB962C8B-B14F-4D97-AF65-F5344CB8AC3E}">
        <p14:creationId xmlns:p14="http://schemas.microsoft.com/office/powerpoint/2010/main" val="397891278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1">
            <a:tint val="95000"/>
            <a:satMod val="170000"/>
          </a:schemeClr>
        </a:solidFill>
        <a:effectLst/>
      </p:bgPr>
    </p:bg>
    <p:spTree>
      <p:nvGrpSpPr>
        <p:cNvPr id="1" name=""/>
        <p:cNvGrpSpPr/>
        <p:nvPr/>
      </p:nvGrpSpPr>
      <p:grpSpPr>
        <a:xfrm>
          <a:off x="0" y="0"/>
          <a:ext cx="0" cy="0"/>
          <a:chOff x="0" y="0"/>
          <a:chExt cx="0" cy="0"/>
        </a:xfrm>
      </p:grpSpPr>
      <p:pic>
        <p:nvPicPr>
          <p:cNvPr id="4" name="Content Placeholder 3" descr="HTML CODING">
            <a:extLst>
              <a:ext uri="{FF2B5EF4-FFF2-40B4-BE49-F238E27FC236}">
                <a16:creationId xmlns:a16="http://schemas.microsoft.com/office/drawing/2014/main" id="{631709CB-93D5-4B07-BBE1-79313AFF1ABF}"/>
              </a:ext>
            </a:extLst>
          </p:cNvPr>
          <p:cNvPicPr>
            <a:picLocks noGrp="1" noChangeAspect="1"/>
          </p:cNvPicPr>
          <p:nvPr>
            <p:ph idx="1"/>
          </p:nvPr>
        </p:nvPicPr>
        <p:blipFill rotWithShape="1">
          <a:blip r:embed="rId2"/>
          <a:srcRect t="6192" r="-1" b="1027"/>
          <a:stretch/>
        </p:blipFill>
        <p:spPr>
          <a:xfrm>
            <a:off x="321733" y="321733"/>
            <a:ext cx="11548534" cy="6214534"/>
          </a:xfrm>
          <a:prstGeom prst="rect">
            <a:avLst/>
          </a:prstGeom>
        </p:spPr>
      </p:pic>
    </p:spTree>
    <p:extLst>
      <p:ext uri="{BB962C8B-B14F-4D97-AF65-F5344CB8AC3E}">
        <p14:creationId xmlns:p14="http://schemas.microsoft.com/office/powerpoint/2010/main" val="2937552355"/>
      </p:ext>
    </p:extLst>
  </p:cSld>
  <p:clrMapOvr>
    <a:overrideClrMapping bg1="dk1" tx1="lt1" bg2="dk2" tx2="lt2" accent1="accent1" accent2="accent2" accent3="accent3" accent4="accent4" accent5="accent5" accent6="accent6" hlink="hlink" folHlink="folHlink"/>
  </p:clrMapOvr>
</p:sld>
</file>

<file path=ppt/slides/slide8.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2B566528-1B12-4246-9431-5C2D7D08116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2E80C965-DB6D-4F81-9E9E-B027384D0BD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11052629" y="2120024"/>
            <a:ext cx="645368" cy="645368"/>
          </a:xfrm>
          <a:prstGeom prst="rect">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2" name="Isosceles Triangle 11">
            <a:extLst>
              <a:ext uri="{FF2B5EF4-FFF2-40B4-BE49-F238E27FC236}">
                <a16:creationId xmlns:a16="http://schemas.microsoft.com/office/drawing/2014/main" id="{A580F890-B085-4E95-96AA-55AEBEC5CE6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16200000">
            <a:off x="10289068" y="1343027"/>
            <a:ext cx="2532832" cy="1273032"/>
          </a:xfrm>
          <a:prstGeom prst="triangle">
            <a:avLst>
              <a:gd name="adj" fmla="val 50000"/>
            </a:avLst>
          </a:prstGeom>
          <a:solidFill>
            <a:schemeClr val="accent4">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4" name="Isosceles Triangle 13">
            <a:extLst>
              <a:ext uri="{FF2B5EF4-FFF2-40B4-BE49-F238E27FC236}">
                <a16:creationId xmlns:a16="http://schemas.microsoft.com/office/drawing/2014/main" id="{D3F51FEB-38FB-4F6C-9F7B-2F2AFAB6546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501760" y="5103257"/>
            <a:ext cx="2017580" cy="1014060"/>
          </a:xfrm>
          <a:prstGeom prst="triangle">
            <a:avLst>
              <a:gd name="adj" fmla="val 50000"/>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6" name="Rectangle 15">
            <a:extLst>
              <a:ext uri="{FF2B5EF4-FFF2-40B4-BE49-F238E27FC236}">
                <a16:creationId xmlns:a16="http://schemas.microsoft.com/office/drawing/2014/main" id="{1E547BA6-BAE0-43BB-A7CA-60F69CE252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2700000">
            <a:off x="427916" y="5728708"/>
            <a:ext cx="485578" cy="485578"/>
          </a:xfrm>
          <a:prstGeom prst="rect">
            <a:avLst/>
          </a:prstGeom>
          <a:solidFill>
            <a:schemeClr val="accent1">
              <a:alpha val="3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3" name="Content Placeholder 2">
            <a:extLst>
              <a:ext uri="{FF2B5EF4-FFF2-40B4-BE49-F238E27FC236}">
                <a16:creationId xmlns:a16="http://schemas.microsoft.com/office/drawing/2014/main" id="{4F7F4286-A579-48C2-957E-C2CB6E1320F8}"/>
              </a:ext>
            </a:extLst>
          </p:cNvPr>
          <p:cNvSpPr>
            <a:spLocks noGrp="1"/>
          </p:cNvSpPr>
          <p:nvPr>
            <p:ph idx="1"/>
          </p:nvPr>
        </p:nvSpPr>
        <p:spPr>
          <a:xfrm>
            <a:off x="643467" y="1782981"/>
            <a:ext cx="10905066" cy="4393982"/>
          </a:xfrm>
        </p:spPr>
        <p:txBody>
          <a:bodyPr>
            <a:normAutofit/>
          </a:bodyPr>
          <a:lstStyle/>
          <a:p>
            <a:r>
              <a:rPr lang="en-US" sz="2000" dirty="0"/>
              <a:t>Users could login or register in the same page. </a:t>
            </a:r>
          </a:p>
          <a:p>
            <a:r>
              <a:rPr lang="en-US" sz="2000" dirty="0"/>
              <a:t>They can create an account for self or include a family member in the website.</a:t>
            </a:r>
          </a:p>
          <a:p>
            <a:r>
              <a:rPr lang="en-US" sz="2000" dirty="0"/>
              <a:t> Users will require to enter all the information that is asked for in the registration page when creating the account for the first time.</a:t>
            </a:r>
          </a:p>
          <a:p>
            <a:endParaRPr lang="en-US" sz="2000" dirty="0"/>
          </a:p>
        </p:txBody>
      </p:sp>
      <p:sp>
        <p:nvSpPr>
          <p:cNvPr id="2" name="Title 1">
            <a:extLst>
              <a:ext uri="{FF2B5EF4-FFF2-40B4-BE49-F238E27FC236}">
                <a16:creationId xmlns:a16="http://schemas.microsoft.com/office/drawing/2014/main" id="{078A0B15-28BB-4C4B-A057-7C7DCFE557DC}"/>
              </a:ext>
            </a:extLst>
          </p:cNvPr>
          <p:cNvSpPr>
            <a:spLocks noGrp="1"/>
          </p:cNvSpPr>
          <p:nvPr>
            <p:ph type="title"/>
          </p:nvPr>
        </p:nvSpPr>
        <p:spPr>
          <a:xfrm>
            <a:off x="643467" y="321734"/>
            <a:ext cx="10905066" cy="1135737"/>
          </a:xfrm>
        </p:spPr>
        <p:txBody>
          <a:bodyPr>
            <a:normAutofit/>
          </a:bodyPr>
          <a:lstStyle/>
          <a:p>
            <a:r>
              <a:rPr lang="en-US" sz="3600" b="1" u="sng" dirty="0"/>
              <a:t>Log In Page</a:t>
            </a:r>
            <a:br>
              <a:rPr lang="en-US" sz="3600" dirty="0"/>
            </a:br>
            <a:endParaRPr lang="en-US" sz="3600" dirty="0"/>
          </a:p>
        </p:txBody>
      </p:sp>
    </p:spTree>
    <p:extLst>
      <p:ext uri="{BB962C8B-B14F-4D97-AF65-F5344CB8AC3E}">
        <p14:creationId xmlns:p14="http://schemas.microsoft.com/office/powerpoint/2010/main" val="2028220948"/>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8" name="Rectangle 13">
            <a:extLst>
              <a:ext uri="{FF2B5EF4-FFF2-40B4-BE49-F238E27FC236}">
                <a16:creationId xmlns:a16="http://schemas.microsoft.com/office/drawing/2014/main" id="{42A4FC2C-047E-45A5-965D-8E1E3BF09BC6}"/>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bwMode="white">
          <a:xfrm>
            <a:off x="1524" y="0"/>
            <a:ext cx="12188952" cy="685800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endParaRPr lang="en-US"/>
          </a:p>
        </p:txBody>
      </p:sp>
      <p:pic>
        <p:nvPicPr>
          <p:cNvPr id="7" name="Content Placeholder 6" descr="CSU Cares website screen shot">
            <a:extLst>
              <a:ext uri="{FF2B5EF4-FFF2-40B4-BE49-F238E27FC236}">
                <a16:creationId xmlns:a16="http://schemas.microsoft.com/office/drawing/2014/main" id="{9953138A-9CFF-4742-B2DB-C5FC0D4FA014}"/>
              </a:ext>
            </a:extLst>
          </p:cNvPr>
          <p:cNvPicPr>
            <a:picLocks noGrp="1" noChangeAspect="1"/>
          </p:cNvPicPr>
          <p:nvPr>
            <p:ph idx="1"/>
          </p:nvPr>
        </p:nvPicPr>
        <p:blipFill rotWithShape="1">
          <a:blip r:embed="rId2"/>
          <a:srcRect r="1436" b="1"/>
          <a:stretch/>
        </p:blipFill>
        <p:spPr>
          <a:xfrm>
            <a:off x="838199" y="735153"/>
            <a:ext cx="10515602" cy="5387693"/>
          </a:xfrm>
          <a:prstGeom prst="rect">
            <a:avLst/>
          </a:prstGeom>
        </p:spPr>
      </p:pic>
    </p:spTree>
    <p:extLst>
      <p:ext uri="{BB962C8B-B14F-4D97-AF65-F5344CB8AC3E}">
        <p14:creationId xmlns:p14="http://schemas.microsoft.com/office/powerpoint/2010/main" val="40292674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31</TotalTime>
  <Words>536</Words>
  <Application>Microsoft Office PowerPoint</Application>
  <PresentationFormat>Widescreen</PresentationFormat>
  <Paragraphs>54</Paragraphs>
  <Slides>23</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23</vt:i4>
      </vt:variant>
    </vt:vector>
  </HeadingPairs>
  <TitlesOfParts>
    <vt:vector size="27" baseType="lpstr">
      <vt:lpstr>Arial</vt:lpstr>
      <vt:lpstr>Calibri</vt:lpstr>
      <vt:lpstr>Calibri Light</vt:lpstr>
      <vt:lpstr>Office Theme</vt:lpstr>
      <vt:lpstr>EEC 521 Software Engineering CSUCares</vt:lpstr>
      <vt:lpstr>Vision</vt:lpstr>
      <vt:lpstr>Features of the Project:  </vt:lpstr>
      <vt:lpstr>Technologies used:</vt:lpstr>
      <vt:lpstr>Design Architecture:</vt:lpstr>
      <vt:lpstr>Code:  https://gist.github.com/sravankmettupalli</vt:lpstr>
      <vt:lpstr>PowerPoint Presentation</vt:lpstr>
      <vt:lpstr>Log In Page </vt:lpstr>
      <vt:lpstr>PowerPoint Presentation</vt:lpstr>
      <vt:lpstr>Symptom Checker </vt:lpstr>
      <vt:lpstr>PowerPoint Presentation</vt:lpstr>
      <vt:lpstr>Information Page</vt:lpstr>
      <vt:lpstr>PowerPoint Presentation</vt:lpstr>
      <vt:lpstr>Insurance Calculator</vt:lpstr>
      <vt:lpstr>PowerPoint Presentation</vt:lpstr>
      <vt:lpstr>Specialists</vt:lpstr>
      <vt:lpstr>PowerPoint Presentation</vt:lpstr>
      <vt:lpstr>Contact Information page</vt:lpstr>
      <vt:lpstr>PowerPoint Presentation</vt:lpstr>
      <vt:lpstr>Debugging for Database connection</vt:lpstr>
      <vt:lpstr>PowerPoint Presentation</vt:lpstr>
      <vt:lpstr>Future Vision of this project </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EEC 521 Software Engineering CSUCares</dc:title>
  <dc:creator>Mokshitha  Pathuri</dc:creator>
  <cp:lastModifiedBy>Barbara I Loomis</cp:lastModifiedBy>
  <cp:revision>4</cp:revision>
  <dcterms:created xsi:type="dcterms:W3CDTF">2020-11-23T21:08:22Z</dcterms:created>
  <dcterms:modified xsi:type="dcterms:W3CDTF">2020-12-02T21:14:31Z</dcterms:modified>
</cp:coreProperties>
</file>