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embeddedFontLst>
    <p:embeddedFont>
      <p:font typeface="Neuton" panose="020B0604020202020204" charset="0"/>
      <p:regular r:id="rId28"/>
      <p:bold r:id="rId29"/>
      <p:italic r:id="rId30"/>
    </p:embeddedFont>
    <p:embeddedFont>
      <p:font typeface="Yellowtail" panose="020B0604020202020204" charset="0"/>
      <p:regular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81BA68-A3E7-512A-A4FB-AE50C72109A7}" v="23" dt="2021-03-29T15:54:29.8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12.xml" Id="rId13" /><Relationship Type="http://schemas.openxmlformats.org/officeDocument/2006/relationships/slide" Target="slides/slide17.xml" Id="rId18" /><Relationship Type="http://schemas.openxmlformats.org/officeDocument/2006/relationships/slide" Target="slides/slide25.xml" Id="rId26" /><Relationship Type="http://schemas.openxmlformats.org/officeDocument/2006/relationships/slide" Target="slides/slide20.xml" Id="rId21" /><Relationship Type="http://schemas.openxmlformats.org/officeDocument/2006/relationships/theme" Target="theme/theme1.xml" Id="rId34" /><Relationship Type="http://schemas.openxmlformats.org/officeDocument/2006/relationships/slide" Target="slides/slide6.xml" Id="rId7" /><Relationship Type="http://schemas.openxmlformats.org/officeDocument/2006/relationships/slide" Target="slides/slide11.xml" Id="rId12" /><Relationship Type="http://schemas.openxmlformats.org/officeDocument/2006/relationships/slide" Target="slides/slide16.xml" Id="rId17" /><Relationship Type="http://schemas.openxmlformats.org/officeDocument/2006/relationships/slide" Target="slides/slide24.xml" Id="rId25" /><Relationship Type="http://schemas.openxmlformats.org/officeDocument/2006/relationships/viewProps" Target="viewProps.xml" Id="rId33" /><Relationship Type="http://schemas.openxmlformats.org/officeDocument/2006/relationships/slide" Target="slides/slide1.xml" Id="rId2" /><Relationship Type="http://schemas.openxmlformats.org/officeDocument/2006/relationships/slide" Target="slides/slide15.xml" Id="rId16" /><Relationship Type="http://schemas.openxmlformats.org/officeDocument/2006/relationships/slide" Target="slides/slide19.xml" Id="rId20" /><Relationship Type="http://schemas.openxmlformats.org/officeDocument/2006/relationships/font" Target="fonts/font2.fntdata" Id="rId29" /><Relationship Type="http://schemas.openxmlformats.org/officeDocument/2006/relationships/slideMaster" Target="slideMasters/slideMaster1.xml" Id="rId1" /><Relationship Type="http://schemas.openxmlformats.org/officeDocument/2006/relationships/slide" Target="slides/slide5.xml" Id="rId6" /><Relationship Type="http://schemas.openxmlformats.org/officeDocument/2006/relationships/slide" Target="slides/slide10.xml" Id="rId11" /><Relationship Type="http://schemas.openxmlformats.org/officeDocument/2006/relationships/slide" Target="slides/slide23.xml" Id="rId24" /><Relationship Type="http://schemas.openxmlformats.org/officeDocument/2006/relationships/presProps" Target="presProps.xml" Id="rId32" /><Relationship Type="http://schemas.microsoft.com/office/2015/10/relationships/revisionInfo" Target="revisionInfo.xml" Id="rId37" /><Relationship Type="http://schemas.openxmlformats.org/officeDocument/2006/relationships/slide" Target="slides/slide4.xml" Id="rId5" /><Relationship Type="http://schemas.openxmlformats.org/officeDocument/2006/relationships/slide" Target="slides/slide14.xml" Id="rId15" /><Relationship Type="http://schemas.openxmlformats.org/officeDocument/2006/relationships/slide" Target="slides/slide22.xml" Id="rId23" /><Relationship Type="http://schemas.openxmlformats.org/officeDocument/2006/relationships/font" Target="fonts/font1.fntdata" Id="rId28" /><Relationship Type="http://schemas.openxmlformats.org/officeDocument/2006/relationships/slide" Target="slides/slide9.xml" Id="rId10" /><Relationship Type="http://schemas.openxmlformats.org/officeDocument/2006/relationships/slide" Target="slides/slide18.xml" Id="rId19" /><Relationship Type="http://schemas.openxmlformats.org/officeDocument/2006/relationships/font" Target="fonts/font4.fntdata" Id="rId31" /><Relationship Type="http://schemas.openxmlformats.org/officeDocument/2006/relationships/slide" Target="slides/slide3.xml" Id="rId4" /><Relationship Type="http://schemas.openxmlformats.org/officeDocument/2006/relationships/slide" Target="slides/slide8.xml" Id="rId9" /><Relationship Type="http://schemas.openxmlformats.org/officeDocument/2006/relationships/slide" Target="slides/slide13.xml" Id="rId14" /><Relationship Type="http://schemas.openxmlformats.org/officeDocument/2006/relationships/slide" Target="slides/slide21.xml" Id="rId22" /><Relationship Type="http://schemas.openxmlformats.org/officeDocument/2006/relationships/notesMaster" Target="notesMasters/notesMaster1.xml" Id="rId27" /><Relationship Type="http://schemas.openxmlformats.org/officeDocument/2006/relationships/font" Target="fonts/font3.fntdata" Id="rId30" /><Relationship Type="http://schemas.openxmlformats.org/officeDocument/2006/relationships/tableStyles" Target="tableStyles.xml" Id="rId35" /><Relationship Type="http://schemas.openxmlformats.org/officeDocument/2006/relationships/slide" Target="slides/slide7.xml" Id="rId8" /><Relationship Type="http://schemas.openxmlformats.org/officeDocument/2006/relationships/slide" Target="slides/slide2.xml" Id="rId3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g6ef93d9d57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Google Shape;707;g6ef93d9d57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6e15ea9ef1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3" name="Google Shape;713;g6e15ea9ef1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6e15ea9ef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6e15ea9ef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5" name="Google Shape;725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6ef93d9d57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6ef93d9d57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6ef93d9d57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6ef93d9d57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6df29d79ba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5" name="Google Shape;745;g6df29d79ba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6f14e4783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6f14e4783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6f14e4783b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6f14e4783b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6f14e4783b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6f14e4783b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3" name="Google Shape;783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4" name="Google Shape;794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" name="Google Shape;803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9" name="Google Shape;659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6dec619b7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5" name="Google Shape;665;g6dec619b7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dec619b7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dec619b7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6ef93d9d57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6ef93d9d57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192225" y="1991825"/>
            <a:ext cx="4759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600"/>
              <a:buNone/>
              <a:defRPr sz="5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 rot="-5400000">
            <a:off x="1853066" y="1584395"/>
            <a:ext cx="1401157" cy="5259705"/>
            <a:chOff x="818425" y="238125"/>
            <a:chExt cx="1395575" cy="5238750"/>
          </a:xfrm>
        </p:grpSpPr>
        <p:sp>
          <p:nvSpPr>
            <p:cNvPr id="12" name="Google Shape;12;p2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3" name="Google Shape;33;p2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" name="Google Shape;34;p2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35" name="Google Shape;35;p2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F9CB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" name="Google Shape;44;p2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45" name="Google Shape;45;p2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" name="Google Shape;48;p2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49" name="Google Shape;49;p2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52;p2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53" name="Google Shape;53;p2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5" name="Google Shape;55;p2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56" name="Google Shape;56;p2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0" name="Google Shape;60;p2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" name="Google Shape;63;p2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64" name="Google Shape;64;p2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8" name="Google Shape;68;p2"/>
          <p:cNvGrpSpPr/>
          <p:nvPr/>
        </p:nvGrpSpPr>
        <p:grpSpPr>
          <a:xfrm rot="5400000">
            <a:off x="5889766" y="-1700680"/>
            <a:ext cx="1401157" cy="5259705"/>
            <a:chOff x="818425" y="238125"/>
            <a:chExt cx="1395575" cy="5238750"/>
          </a:xfrm>
        </p:grpSpPr>
        <p:sp>
          <p:nvSpPr>
            <p:cNvPr id="69" name="Google Shape;69;p2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0" name="Google Shape;70;p2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71" name="Google Shape;71;p2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0" name="Google Shape;90;p2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1" name="Google Shape;91;p2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92" name="Google Shape;92;p2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97" name="Google Shape;97;p2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F9CB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01" name="Google Shape;101;p2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102" name="Google Shape;102;p2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D0E0E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5" name="Google Shape;105;p2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106" name="Google Shape;106;p2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" name="Google Shape;109;p2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110" name="Google Shape;110;p2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" name="Google Shape;112;p2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113" name="Google Shape;113;p2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D9EAD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7" name="Google Shape;117;p2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0" name="Google Shape;120;p2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121" name="Google Shape;121;p2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F9CB9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" name="Google Shape;604;p11"/>
          <p:cNvGrpSpPr/>
          <p:nvPr/>
        </p:nvGrpSpPr>
        <p:grpSpPr>
          <a:xfrm rot="131350">
            <a:off x="2426633" y="3882228"/>
            <a:ext cx="4290735" cy="1078616"/>
            <a:chOff x="2503650" y="3729893"/>
            <a:chExt cx="4290606" cy="1078583"/>
          </a:xfrm>
        </p:grpSpPr>
        <p:sp>
          <p:nvSpPr>
            <p:cNvPr id="605" name="Google Shape;605;p11"/>
            <p:cNvSpPr/>
            <p:nvPr/>
          </p:nvSpPr>
          <p:spPr>
            <a:xfrm rot="4499919">
              <a:off x="3385216" y="3559057"/>
              <a:ext cx="626202" cy="1504540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1"/>
            <p:cNvSpPr/>
            <p:nvPr/>
          </p:nvSpPr>
          <p:spPr>
            <a:xfrm rot="2120693">
              <a:off x="2569733" y="4367036"/>
              <a:ext cx="228484" cy="301260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07" name="Google Shape;607;p11"/>
            <p:cNvGrpSpPr/>
            <p:nvPr/>
          </p:nvGrpSpPr>
          <p:grpSpPr>
            <a:xfrm rot="-4499919">
              <a:off x="5164310" y="3568656"/>
              <a:ext cx="736195" cy="1394547"/>
              <a:chOff x="3487525" y="3986125"/>
              <a:chExt cx="766525" cy="1452000"/>
            </a:xfrm>
          </p:grpSpPr>
          <p:sp>
            <p:nvSpPr>
              <p:cNvPr id="608" name="Google Shape;608;p11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11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11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11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12" name="Google Shape;612;p11"/>
            <p:cNvSpPr/>
            <p:nvPr/>
          </p:nvSpPr>
          <p:spPr>
            <a:xfrm>
              <a:off x="4535406" y="4308991"/>
              <a:ext cx="198042" cy="199452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1"/>
            <p:cNvSpPr/>
            <p:nvPr/>
          </p:nvSpPr>
          <p:spPr>
            <a:xfrm rot="-4500104">
              <a:off x="6518556" y="4207572"/>
              <a:ext cx="115131" cy="420814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14" name="Google Shape;614;p11"/>
            <p:cNvGrpSpPr/>
            <p:nvPr/>
          </p:nvGrpSpPr>
          <p:grpSpPr>
            <a:xfrm rot="4061973">
              <a:off x="4591314" y="4522570"/>
              <a:ext cx="150793" cy="179149"/>
              <a:chOff x="4157100" y="2900650"/>
              <a:chExt cx="206200" cy="244975"/>
            </a:xfrm>
          </p:grpSpPr>
          <p:sp>
            <p:nvSpPr>
              <p:cNvPr id="615" name="Google Shape;615;p11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11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11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18" name="Google Shape;618;p1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_1">
    <p:bg>
      <p:bgPr>
        <a:solidFill>
          <a:schemeClr val="accent2"/>
        </a:solidFill>
        <a:effectLst/>
      </p:bgPr>
    </p:bg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0" name="Google Shape;620;p12"/>
          <p:cNvGrpSpPr/>
          <p:nvPr/>
        </p:nvGrpSpPr>
        <p:grpSpPr>
          <a:xfrm rot="131350">
            <a:off x="2426633" y="3882228"/>
            <a:ext cx="4290735" cy="1078616"/>
            <a:chOff x="2503650" y="3729893"/>
            <a:chExt cx="4290606" cy="1078583"/>
          </a:xfrm>
        </p:grpSpPr>
        <p:sp>
          <p:nvSpPr>
            <p:cNvPr id="621" name="Google Shape;621;p12"/>
            <p:cNvSpPr/>
            <p:nvPr/>
          </p:nvSpPr>
          <p:spPr>
            <a:xfrm rot="4499919">
              <a:off x="3385216" y="3559057"/>
              <a:ext cx="626202" cy="1504540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2"/>
            <p:cNvSpPr/>
            <p:nvPr/>
          </p:nvSpPr>
          <p:spPr>
            <a:xfrm rot="2120693">
              <a:off x="2569733" y="4367036"/>
              <a:ext cx="228484" cy="301260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23" name="Google Shape;623;p12"/>
            <p:cNvGrpSpPr/>
            <p:nvPr/>
          </p:nvGrpSpPr>
          <p:grpSpPr>
            <a:xfrm rot="-4499919">
              <a:off x="5164310" y="3568656"/>
              <a:ext cx="736195" cy="1394547"/>
              <a:chOff x="3487525" y="3986125"/>
              <a:chExt cx="766525" cy="1452000"/>
            </a:xfrm>
          </p:grpSpPr>
          <p:sp>
            <p:nvSpPr>
              <p:cNvPr id="624" name="Google Shape;624;p12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5" name="Google Shape;625;p12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6" name="Google Shape;626;p12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7" name="Google Shape;627;p12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28" name="Google Shape;628;p12"/>
            <p:cNvSpPr/>
            <p:nvPr/>
          </p:nvSpPr>
          <p:spPr>
            <a:xfrm>
              <a:off x="4535406" y="4308991"/>
              <a:ext cx="198042" cy="199452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2"/>
            <p:cNvSpPr/>
            <p:nvPr/>
          </p:nvSpPr>
          <p:spPr>
            <a:xfrm rot="-4500104">
              <a:off x="6518556" y="4207572"/>
              <a:ext cx="115131" cy="420814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30" name="Google Shape;630;p12"/>
            <p:cNvGrpSpPr/>
            <p:nvPr/>
          </p:nvGrpSpPr>
          <p:grpSpPr>
            <a:xfrm rot="4061973">
              <a:off x="4591314" y="4522570"/>
              <a:ext cx="150793" cy="179149"/>
              <a:chOff x="4157100" y="2900650"/>
              <a:chExt cx="206200" cy="244975"/>
            </a:xfrm>
          </p:grpSpPr>
          <p:sp>
            <p:nvSpPr>
              <p:cNvPr id="631" name="Google Shape;631;p12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2" name="Google Shape;632;p12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3" name="Google Shape;633;p12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34" name="Google Shape;634;p1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>
                <a:solidFill>
                  <a:srgbClr val="FFFFFF"/>
                </a:solidFill>
              </a:defRPr>
            </a:lvl1pPr>
            <a:lvl2pPr lvl="1" algn="ctr">
              <a:buNone/>
              <a:defRPr>
                <a:solidFill>
                  <a:srgbClr val="FFFFFF"/>
                </a:solidFill>
              </a:defRPr>
            </a:lvl2pPr>
            <a:lvl3pPr lvl="2" algn="ctr">
              <a:buNone/>
              <a:defRPr>
                <a:solidFill>
                  <a:srgbClr val="FFFFFF"/>
                </a:solidFill>
              </a:defRPr>
            </a:lvl3pPr>
            <a:lvl4pPr lvl="3" algn="ctr">
              <a:buNone/>
              <a:defRPr>
                <a:solidFill>
                  <a:srgbClr val="FFFFFF"/>
                </a:solidFill>
              </a:defRPr>
            </a:lvl4pPr>
            <a:lvl5pPr lvl="4" algn="ctr">
              <a:buNone/>
              <a:defRPr>
                <a:solidFill>
                  <a:srgbClr val="FFFFFF"/>
                </a:solidFill>
              </a:defRPr>
            </a:lvl5pPr>
            <a:lvl6pPr lvl="5" algn="ctr">
              <a:buNone/>
              <a:defRPr>
                <a:solidFill>
                  <a:srgbClr val="FFFFFF"/>
                </a:solidFill>
              </a:defRPr>
            </a:lvl6pPr>
            <a:lvl7pPr lvl="6" algn="ctr">
              <a:buNone/>
              <a:defRPr>
                <a:solidFill>
                  <a:srgbClr val="FFFFFF"/>
                </a:solidFill>
              </a:defRPr>
            </a:lvl7pPr>
            <a:lvl8pPr lvl="7" algn="ctr">
              <a:buNone/>
              <a:defRPr>
                <a:solidFill>
                  <a:srgbClr val="FFFFFF"/>
                </a:solidFill>
              </a:defRPr>
            </a:lvl8pPr>
            <a:lvl9pPr lvl="8" algn="ctr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2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"/>
          <p:cNvSpPr txBox="1">
            <a:spLocks noGrp="1"/>
          </p:cNvSpPr>
          <p:nvPr>
            <p:ph type="ctrTitle"/>
          </p:nvPr>
        </p:nvSpPr>
        <p:spPr>
          <a:xfrm>
            <a:off x="905350" y="2878750"/>
            <a:ext cx="5154000" cy="98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7" name="Google Shape;127;p3"/>
          <p:cNvSpPr txBox="1">
            <a:spLocks noGrp="1"/>
          </p:cNvSpPr>
          <p:nvPr>
            <p:ph type="subTitle" idx="1"/>
          </p:nvPr>
        </p:nvSpPr>
        <p:spPr>
          <a:xfrm>
            <a:off x="905350" y="3818476"/>
            <a:ext cx="5154000" cy="6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128" name="Google Shape;128;p3"/>
          <p:cNvGrpSpPr/>
          <p:nvPr/>
        </p:nvGrpSpPr>
        <p:grpSpPr>
          <a:xfrm>
            <a:off x="7088841" y="-58105"/>
            <a:ext cx="1401157" cy="5259705"/>
            <a:chOff x="818425" y="238125"/>
            <a:chExt cx="1395575" cy="5238750"/>
          </a:xfrm>
        </p:grpSpPr>
        <p:sp>
          <p:nvSpPr>
            <p:cNvPr id="129" name="Google Shape;129;p3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0" name="Google Shape;130;p3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131" name="Google Shape;131;p3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132;p3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3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3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3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3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3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3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3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3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3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3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3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3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3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0" name="Google Shape;150;p3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1" name="Google Shape;151;p3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152" name="Google Shape;152;p3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3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7" name="Google Shape;157;p3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1" name="Google Shape;161;p3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162" name="Google Shape;162;p3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5" name="Google Shape;165;p3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166" name="Google Shape;166;p3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3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3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3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170" name="Google Shape;170;p3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3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2" name="Google Shape;172;p3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173" name="Google Shape;173;p3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3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3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3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7" name="Google Shape;177;p3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80" name="Google Shape;180;p3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181" name="Google Shape;181;p3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3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3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3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93B77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4"/>
          <p:cNvSpPr txBox="1">
            <a:spLocks noGrp="1"/>
          </p:cNvSpPr>
          <p:nvPr>
            <p:ph type="body" idx="1"/>
          </p:nvPr>
        </p:nvSpPr>
        <p:spPr>
          <a:xfrm>
            <a:off x="2269825" y="2161800"/>
            <a:ext cx="4604400" cy="81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419100" algn="ctr" rtl="0">
              <a:spcBef>
                <a:spcPts val="600"/>
              </a:spcBef>
              <a:spcAft>
                <a:spcPts val="0"/>
              </a:spcAft>
              <a:buSzPts val="3000"/>
              <a:buChar char="✢"/>
              <a:defRPr sz="3000" i="1"/>
            </a:lvl1pPr>
            <a:lvl2pPr marL="914400" lvl="1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2pPr>
            <a:lvl3pPr marL="1371600" lvl="2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3pPr>
            <a:lvl4pPr marL="1828800" lvl="3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4pPr>
            <a:lvl5pPr marL="2286000" lvl="4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5pPr>
            <a:lvl6pPr marL="2743200" lvl="5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6pPr>
            <a:lvl7pPr marL="3200400" lvl="6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7pPr>
            <a:lvl8pPr marL="3657600" lvl="7" indent="-419100" algn="ctr" rtl="0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8pPr>
            <a:lvl9pPr marL="4114800" lvl="8" indent="-419100" algn="ctr">
              <a:spcBef>
                <a:spcPts val="0"/>
              </a:spcBef>
              <a:spcAft>
                <a:spcPts val="0"/>
              </a:spcAft>
              <a:buSzPts val="3000"/>
              <a:buChar char="○"/>
              <a:defRPr sz="3000" i="1"/>
            </a:lvl9pPr>
          </a:lstStyle>
          <a:p>
            <a:endParaRPr/>
          </a:p>
        </p:txBody>
      </p:sp>
      <p:grpSp>
        <p:nvGrpSpPr>
          <p:cNvPr id="187" name="Google Shape;187;p4"/>
          <p:cNvGrpSpPr/>
          <p:nvPr/>
        </p:nvGrpSpPr>
        <p:grpSpPr>
          <a:xfrm>
            <a:off x="802981" y="3161504"/>
            <a:ext cx="7513267" cy="1540196"/>
            <a:chOff x="802981" y="3161504"/>
            <a:chExt cx="7513267" cy="1540196"/>
          </a:xfrm>
        </p:grpSpPr>
        <p:sp>
          <p:nvSpPr>
            <p:cNvPr id="188" name="Google Shape;188;p4"/>
            <p:cNvSpPr/>
            <p:nvPr/>
          </p:nvSpPr>
          <p:spPr>
            <a:xfrm rot="5400000">
              <a:off x="2822648" y="2524129"/>
              <a:ext cx="1042613" cy="2505030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4"/>
            <p:cNvSpPr/>
            <p:nvPr/>
          </p:nvSpPr>
          <p:spPr>
            <a:xfrm rot="3020914">
              <a:off x="1433468" y="3420610"/>
              <a:ext cx="380422" cy="501593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0" name="Google Shape;190;p4"/>
            <p:cNvGrpSpPr/>
            <p:nvPr/>
          </p:nvGrpSpPr>
          <p:grpSpPr>
            <a:xfrm rot="7357511">
              <a:off x="7243958" y="3657662"/>
              <a:ext cx="194495" cy="389007"/>
              <a:chOff x="3253150" y="2320925"/>
              <a:chExt cx="149800" cy="299575"/>
            </a:xfrm>
          </p:grpSpPr>
          <p:sp>
            <p:nvSpPr>
              <p:cNvPr id="191" name="Google Shape;191;p4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4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3" name="Google Shape;193;p4"/>
            <p:cNvGrpSpPr/>
            <p:nvPr/>
          </p:nvGrpSpPr>
          <p:grpSpPr>
            <a:xfrm rot="-5400000">
              <a:off x="5247912" y="2613433"/>
              <a:ext cx="1225750" cy="2321893"/>
              <a:chOff x="3487525" y="3986125"/>
              <a:chExt cx="766525" cy="1452000"/>
            </a:xfrm>
          </p:grpSpPr>
          <p:sp>
            <p:nvSpPr>
              <p:cNvPr id="194" name="Google Shape;194;p4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4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4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4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8" name="Google Shape;198;p4"/>
            <p:cNvSpPr/>
            <p:nvPr/>
          </p:nvSpPr>
          <p:spPr>
            <a:xfrm>
              <a:off x="4524477" y="3819970"/>
              <a:ext cx="329752" cy="332092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4"/>
            <p:cNvSpPr/>
            <p:nvPr/>
          </p:nvSpPr>
          <p:spPr>
            <a:xfrm rot="3958791">
              <a:off x="1686045" y="3770049"/>
              <a:ext cx="246705" cy="382854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4"/>
            <p:cNvSpPr/>
            <p:nvPr/>
          </p:nvSpPr>
          <p:spPr>
            <a:xfrm rot="-5400000">
              <a:off x="7509304" y="3218901"/>
              <a:ext cx="191688" cy="700698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4"/>
            <p:cNvSpPr/>
            <p:nvPr/>
          </p:nvSpPr>
          <p:spPr>
            <a:xfrm rot="6864207">
              <a:off x="906951" y="3174041"/>
              <a:ext cx="298273" cy="420559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4"/>
            <p:cNvSpPr/>
            <p:nvPr/>
          </p:nvSpPr>
          <p:spPr>
            <a:xfrm rot="-1473928">
              <a:off x="7955495" y="3223413"/>
              <a:ext cx="317583" cy="276824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DDAC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3" name="Google Shape;203;p4"/>
            <p:cNvGrpSpPr/>
            <p:nvPr/>
          </p:nvGrpSpPr>
          <p:grpSpPr>
            <a:xfrm rot="4061875">
              <a:off x="4563803" y="4379795"/>
              <a:ext cx="251087" cy="298303"/>
              <a:chOff x="4157100" y="2900650"/>
              <a:chExt cx="206200" cy="244975"/>
            </a:xfrm>
          </p:grpSpPr>
          <p:sp>
            <p:nvSpPr>
              <p:cNvPr id="204" name="Google Shape;204;p4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4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4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07" name="Google Shape;207;p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5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0" name="Google Shape;210;p5"/>
          <p:cNvSpPr txBox="1">
            <a:spLocks noGrp="1"/>
          </p:cNvSpPr>
          <p:nvPr>
            <p:ph type="body" idx="1"/>
          </p:nvPr>
        </p:nvSpPr>
        <p:spPr>
          <a:xfrm>
            <a:off x="628975" y="1504950"/>
            <a:ext cx="6009600" cy="32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✢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9pPr>
          </a:lstStyle>
          <a:p>
            <a:endParaRPr/>
          </a:p>
        </p:txBody>
      </p:sp>
      <p:grpSp>
        <p:nvGrpSpPr>
          <p:cNvPr id="211" name="Google Shape;211;p5"/>
          <p:cNvGrpSpPr/>
          <p:nvPr/>
        </p:nvGrpSpPr>
        <p:grpSpPr>
          <a:xfrm>
            <a:off x="7108241" y="-58105"/>
            <a:ext cx="1401157" cy="5259705"/>
            <a:chOff x="818425" y="238125"/>
            <a:chExt cx="1395575" cy="5238750"/>
          </a:xfrm>
        </p:grpSpPr>
        <p:sp>
          <p:nvSpPr>
            <p:cNvPr id="212" name="Google Shape;212;p5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3" name="Google Shape;213;p5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214" name="Google Shape;214;p5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5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5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5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5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5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5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5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5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5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5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5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5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5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5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5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5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5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5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3" name="Google Shape;233;p5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4" name="Google Shape;234;p5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235" name="Google Shape;235;p5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5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5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5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5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0" name="Google Shape;240;p5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5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5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DDAC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5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44" name="Google Shape;244;p5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245" name="Google Shape;245;p5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5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5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8" name="Google Shape;248;p5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249" name="Google Shape;249;p5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5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5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2" name="Google Shape;252;p5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253" name="Google Shape;253;p5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254;p5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5" name="Google Shape;255;p5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256" name="Google Shape;256;p5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5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5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259;p5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60" name="Google Shape;260;p5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5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5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63" name="Google Shape;263;p5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264" name="Google Shape;264;p5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5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5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5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68" name="Google Shape;268;p5"/>
          <p:cNvGrpSpPr/>
          <p:nvPr/>
        </p:nvGrpSpPr>
        <p:grpSpPr>
          <a:xfrm rot="-9319279">
            <a:off x="452001" y="791962"/>
            <a:ext cx="291914" cy="362696"/>
            <a:chOff x="4217025" y="773800"/>
            <a:chExt cx="290750" cy="361250"/>
          </a:xfrm>
        </p:grpSpPr>
        <p:sp>
          <p:nvSpPr>
            <p:cNvPr id="269" name="Google Shape;269;p5"/>
            <p:cNvSpPr/>
            <p:nvPr/>
          </p:nvSpPr>
          <p:spPr>
            <a:xfrm>
              <a:off x="4231125" y="773800"/>
              <a:ext cx="56400" cy="135700"/>
            </a:xfrm>
            <a:custGeom>
              <a:avLst/>
              <a:gdLst/>
              <a:ahLst/>
              <a:cxnLst/>
              <a:rect l="l" t="t" r="r" b="b"/>
              <a:pathLst>
                <a:path w="2256" h="5428" extrusionOk="0">
                  <a:moveTo>
                    <a:pt x="423" y="1128"/>
                  </a:moveTo>
                  <a:lnTo>
                    <a:pt x="846" y="1762"/>
                  </a:lnTo>
                  <a:lnTo>
                    <a:pt x="1057" y="2397"/>
                  </a:lnTo>
                  <a:lnTo>
                    <a:pt x="1198" y="3102"/>
                  </a:lnTo>
                  <a:lnTo>
                    <a:pt x="1198" y="3806"/>
                  </a:lnTo>
                  <a:lnTo>
                    <a:pt x="987" y="3524"/>
                  </a:lnTo>
                  <a:lnTo>
                    <a:pt x="775" y="3243"/>
                  </a:lnTo>
                  <a:lnTo>
                    <a:pt x="634" y="2961"/>
                  </a:lnTo>
                  <a:lnTo>
                    <a:pt x="493" y="2608"/>
                  </a:lnTo>
                  <a:lnTo>
                    <a:pt x="423" y="1903"/>
                  </a:lnTo>
                  <a:lnTo>
                    <a:pt x="423" y="1128"/>
                  </a:lnTo>
                  <a:close/>
                  <a:moveTo>
                    <a:pt x="0" y="0"/>
                  </a:moveTo>
                  <a:lnTo>
                    <a:pt x="0" y="776"/>
                  </a:lnTo>
                  <a:lnTo>
                    <a:pt x="71" y="2467"/>
                  </a:lnTo>
                  <a:lnTo>
                    <a:pt x="212" y="3454"/>
                  </a:lnTo>
                  <a:lnTo>
                    <a:pt x="353" y="4300"/>
                  </a:lnTo>
                  <a:lnTo>
                    <a:pt x="493" y="4652"/>
                  </a:lnTo>
                  <a:lnTo>
                    <a:pt x="705" y="5005"/>
                  </a:lnTo>
                  <a:lnTo>
                    <a:pt x="916" y="5216"/>
                  </a:lnTo>
                  <a:lnTo>
                    <a:pt x="1128" y="5357"/>
                  </a:lnTo>
                  <a:lnTo>
                    <a:pt x="1480" y="5428"/>
                  </a:lnTo>
                  <a:lnTo>
                    <a:pt x="1762" y="5357"/>
                  </a:lnTo>
                  <a:lnTo>
                    <a:pt x="1974" y="5216"/>
                  </a:lnTo>
                  <a:lnTo>
                    <a:pt x="2115" y="4934"/>
                  </a:lnTo>
                  <a:lnTo>
                    <a:pt x="2185" y="4582"/>
                  </a:lnTo>
                  <a:lnTo>
                    <a:pt x="2256" y="4229"/>
                  </a:lnTo>
                  <a:lnTo>
                    <a:pt x="2185" y="3736"/>
                  </a:lnTo>
                  <a:lnTo>
                    <a:pt x="2115" y="3243"/>
                  </a:lnTo>
                  <a:lnTo>
                    <a:pt x="1974" y="2749"/>
                  </a:lnTo>
                  <a:lnTo>
                    <a:pt x="1833" y="2185"/>
                  </a:lnTo>
                  <a:lnTo>
                    <a:pt x="1621" y="1692"/>
                  </a:lnTo>
                  <a:lnTo>
                    <a:pt x="1339" y="1269"/>
                  </a:lnTo>
                  <a:lnTo>
                    <a:pt x="1057" y="846"/>
                  </a:lnTo>
                  <a:lnTo>
                    <a:pt x="705" y="423"/>
                  </a:lnTo>
                  <a:lnTo>
                    <a:pt x="353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5"/>
            <p:cNvSpPr/>
            <p:nvPr/>
          </p:nvSpPr>
          <p:spPr>
            <a:xfrm>
              <a:off x="4291025" y="858375"/>
              <a:ext cx="216750" cy="109275"/>
            </a:xfrm>
            <a:custGeom>
              <a:avLst/>
              <a:gdLst/>
              <a:ahLst/>
              <a:cxnLst/>
              <a:rect l="l" t="t" r="r" b="b"/>
              <a:pathLst>
                <a:path w="8670" h="4371" extrusionOk="0">
                  <a:moveTo>
                    <a:pt x="5851" y="1904"/>
                  </a:moveTo>
                  <a:lnTo>
                    <a:pt x="5075" y="2397"/>
                  </a:lnTo>
                  <a:lnTo>
                    <a:pt x="4300" y="2820"/>
                  </a:lnTo>
                  <a:lnTo>
                    <a:pt x="3525" y="3102"/>
                  </a:lnTo>
                  <a:lnTo>
                    <a:pt x="2749" y="3313"/>
                  </a:lnTo>
                  <a:lnTo>
                    <a:pt x="1199" y="3595"/>
                  </a:lnTo>
                  <a:lnTo>
                    <a:pt x="2326" y="3031"/>
                  </a:lnTo>
                  <a:lnTo>
                    <a:pt x="3454" y="2608"/>
                  </a:lnTo>
                  <a:lnTo>
                    <a:pt x="4652" y="2186"/>
                  </a:lnTo>
                  <a:lnTo>
                    <a:pt x="5851" y="1904"/>
                  </a:lnTo>
                  <a:close/>
                  <a:moveTo>
                    <a:pt x="8388" y="0"/>
                  </a:moveTo>
                  <a:lnTo>
                    <a:pt x="8177" y="141"/>
                  </a:lnTo>
                  <a:lnTo>
                    <a:pt x="7472" y="423"/>
                  </a:lnTo>
                  <a:lnTo>
                    <a:pt x="6344" y="776"/>
                  </a:lnTo>
                  <a:lnTo>
                    <a:pt x="3454" y="1833"/>
                  </a:lnTo>
                  <a:lnTo>
                    <a:pt x="2045" y="2397"/>
                  </a:lnTo>
                  <a:lnTo>
                    <a:pt x="1410" y="2679"/>
                  </a:lnTo>
                  <a:lnTo>
                    <a:pt x="846" y="2961"/>
                  </a:lnTo>
                  <a:lnTo>
                    <a:pt x="423" y="3243"/>
                  </a:lnTo>
                  <a:lnTo>
                    <a:pt x="141" y="3595"/>
                  </a:lnTo>
                  <a:lnTo>
                    <a:pt x="1" y="3877"/>
                  </a:lnTo>
                  <a:lnTo>
                    <a:pt x="1" y="4018"/>
                  </a:lnTo>
                  <a:lnTo>
                    <a:pt x="1" y="4159"/>
                  </a:lnTo>
                  <a:lnTo>
                    <a:pt x="71" y="4230"/>
                  </a:lnTo>
                  <a:lnTo>
                    <a:pt x="282" y="4300"/>
                  </a:lnTo>
                  <a:lnTo>
                    <a:pt x="776" y="4371"/>
                  </a:lnTo>
                  <a:lnTo>
                    <a:pt x="1481" y="4300"/>
                  </a:lnTo>
                  <a:lnTo>
                    <a:pt x="2256" y="4230"/>
                  </a:lnTo>
                  <a:lnTo>
                    <a:pt x="3807" y="3877"/>
                  </a:lnTo>
                  <a:lnTo>
                    <a:pt x="4793" y="3525"/>
                  </a:lnTo>
                  <a:lnTo>
                    <a:pt x="5498" y="3313"/>
                  </a:lnTo>
                  <a:lnTo>
                    <a:pt x="6203" y="2961"/>
                  </a:lnTo>
                  <a:lnTo>
                    <a:pt x="6908" y="2608"/>
                  </a:lnTo>
                  <a:lnTo>
                    <a:pt x="7542" y="2186"/>
                  </a:lnTo>
                  <a:lnTo>
                    <a:pt x="7895" y="1692"/>
                  </a:lnTo>
                  <a:lnTo>
                    <a:pt x="8459" y="776"/>
                  </a:lnTo>
                  <a:lnTo>
                    <a:pt x="8600" y="423"/>
                  </a:lnTo>
                  <a:lnTo>
                    <a:pt x="8670" y="141"/>
                  </a:lnTo>
                  <a:lnTo>
                    <a:pt x="860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5"/>
            <p:cNvSpPr/>
            <p:nvPr/>
          </p:nvSpPr>
          <p:spPr>
            <a:xfrm>
              <a:off x="4217025" y="1004625"/>
              <a:ext cx="68750" cy="130425"/>
            </a:xfrm>
            <a:custGeom>
              <a:avLst/>
              <a:gdLst/>
              <a:ahLst/>
              <a:cxnLst/>
              <a:rect l="l" t="t" r="r" b="b"/>
              <a:pathLst>
                <a:path w="2750" h="5217" extrusionOk="0">
                  <a:moveTo>
                    <a:pt x="1974" y="1"/>
                  </a:moveTo>
                  <a:lnTo>
                    <a:pt x="2115" y="142"/>
                  </a:lnTo>
                  <a:lnTo>
                    <a:pt x="2044" y="565"/>
                  </a:lnTo>
                  <a:lnTo>
                    <a:pt x="1833" y="1551"/>
                  </a:lnTo>
                  <a:lnTo>
                    <a:pt x="1480" y="2679"/>
                  </a:lnTo>
                  <a:lnTo>
                    <a:pt x="1269" y="3172"/>
                  </a:lnTo>
                  <a:lnTo>
                    <a:pt x="1057" y="3525"/>
                  </a:lnTo>
                  <a:lnTo>
                    <a:pt x="987" y="2891"/>
                  </a:lnTo>
                  <a:lnTo>
                    <a:pt x="1057" y="1833"/>
                  </a:lnTo>
                  <a:lnTo>
                    <a:pt x="1128" y="1340"/>
                  </a:lnTo>
                  <a:lnTo>
                    <a:pt x="1269" y="847"/>
                  </a:lnTo>
                  <a:lnTo>
                    <a:pt x="1410" y="494"/>
                  </a:lnTo>
                  <a:lnTo>
                    <a:pt x="1551" y="424"/>
                  </a:lnTo>
                  <a:lnTo>
                    <a:pt x="1621" y="353"/>
                  </a:lnTo>
                  <a:lnTo>
                    <a:pt x="1621" y="353"/>
                  </a:lnTo>
                  <a:lnTo>
                    <a:pt x="1410" y="424"/>
                  </a:lnTo>
                  <a:lnTo>
                    <a:pt x="1198" y="565"/>
                  </a:lnTo>
                  <a:lnTo>
                    <a:pt x="987" y="847"/>
                  </a:lnTo>
                  <a:lnTo>
                    <a:pt x="776" y="1128"/>
                  </a:lnTo>
                  <a:lnTo>
                    <a:pt x="423" y="1763"/>
                  </a:lnTo>
                  <a:lnTo>
                    <a:pt x="141" y="2538"/>
                  </a:lnTo>
                  <a:lnTo>
                    <a:pt x="0" y="3313"/>
                  </a:lnTo>
                  <a:lnTo>
                    <a:pt x="0" y="4018"/>
                  </a:lnTo>
                  <a:lnTo>
                    <a:pt x="0" y="4371"/>
                  </a:lnTo>
                  <a:lnTo>
                    <a:pt x="71" y="4653"/>
                  </a:lnTo>
                  <a:lnTo>
                    <a:pt x="212" y="4864"/>
                  </a:lnTo>
                  <a:lnTo>
                    <a:pt x="353" y="5005"/>
                  </a:lnTo>
                  <a:lnTo>
                    <a:pt x="705" y="5146"/>
                  </a:lnTo>
                  <a:lnTo>
                    <a:pt x="987" y="5217"/>
                  </a:lnTo>
                  <a:lnTo>
                    <a:pt x="1269" y="5076"/>
                  </a:lnTo>
                  <a:lnTo>
                    <a:pt x="1551" y="4935"/>
                  </a:lnTo>
                  <a:lnTo>
                    <a:pt x="1833" y="4653"/>
                  </a:lnTo>
                  <a:lnTo>
                    <a:pt x="2044" y="4300"/>
                  </a:lnTo>
                  <a:lnTo>
                    <a:pt x="2326" y="3877"/>
                  </a:lnTo>
                  <a:lnTo>
                    <a:pt x="2467" y="3454"/>
                  </a:lnTo>
                  <a:lnTo>
                    <a:pt x="2608" y="2961"/>
                  </a:lnTo>
                  <a:lnTo>
                    <a:pt x="2749" y="2468"/>
                  </a:lnTo>
                  <a:lnTo>
                    <a:pt x="2749" y="1974"/>
                  </a:lnTo>
                  <a:lnTo>
                    <a:pt x="2749" y="1481"/>
                  </a:lnTo>
                  <a:lnTo>
                    <a:pt x="2679" y="1058"/>
                  </a:lnTo>
                  <a:lnTo>
                    <a:pt x="2538" y="635"/>
                  </a:lnTo>
                  <a:lnTo>
                    <a:pt x="2326" y="283"/>
                  </a:lnTo>
                  <a:lnTo>
                    <a:pt x="1974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2" name="Google Shape;272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6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6"/>
          <p:cNvSpPr txBox="1">
            <a:spLocks noGrp="1"/>
          </p:cNvSpPr>
          <p:nvPr>
            <p:ph type="body" idx="1"/>
          </p:nvPr>
        </p:nvSpPr>
        <p:spPr>
          <a:xfrm>
            <a:off x="628975" y="1581150"/>
            <a:ext cx="2916900" cy="30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✢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9pPr>
          </a:lstStyle>
          <a:p>
            <a:endParaRPr/>
          </a:p>
        </p:txBody>
      </p:sp>
      <p:sp>
        <p:nvSpPr>
          <p:cNvPr id="276" name="Google Shape;276;p6"/>
          <p:cNvSpPr txBox="1">
            <a:spLocks noGrp="1"/>
          </p:cNvSpPr>
          <p:nvPr>
            <p:ph type="body" idx="2"/>
          </p:nvPr>
        </p:nvSpPr>
        <p:spPr>
          <a:xfrm>
            <a:off x="3721633" y="1581150"/>
            <a:ext cx="2916900" cy="30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✢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9pPr>
          </a:lstStyle>
          <a:p>
            <a:endParaRPr/>
          </a:p>
        </p:txBody>
      </p:sp>
      <p:grpSp>
        <p:nvGrpSpPr>
          <p:cNvPr id="277" name="Google Shape;277;p6"/>
          <p:cNvGrpSpPr/>
          <p:nvPr/>
        </p:nvGrpSpPr>
        <p:grpSpPr>
          <a:xfrm>
            <a:off x="7108241" y="-58105"/>
            <a:ext cx="1401157" cy="5259705"/>
            <a:chOff x="818425" y="238125"/>
            <a:chExt cx="1395575" cy="5238750"/>
          </a:xfrm>
        </p:grpSpPr>
        <p:sp>
          <p:nvSpPr>
            <p:cNvPr id="278" name="Google Shape;278;p6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9" name="Google Shape;279;p6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280" name="Google Shape;280;p6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281;p6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282;p6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283;p6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284;p6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285;p6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6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6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6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6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6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6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6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6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6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6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6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297;p6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298;p6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9" name="Google Shape;299;p6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0" name="Google Shape;300;p6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301" name="Google Shape;301;p6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6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6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6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6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06" name="Google Shape;306;p6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6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DDAC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6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0" name="Google Shape;310;p6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311" name="Google Shape;311;p6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6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6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4" name="Google Shape;314;p6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315" name="Google Shape;315;p6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6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6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8" name="Google Shape;318;p6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319" name="Google Shape;319;p6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6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1" name="Google Shape;321;p6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322" name="Google Shape;322;p6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6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6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6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6" name="Google Shape;326;p6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6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6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9" name="Google Shape;329;p6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330" name="Google Shape;330;p6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6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6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6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34" name="Google Shape;334;p6"/>
          <p:cNvGrpSpPr/>
          <p:nvPr/>
        </p:nvGrpSpPr>
        <p:grpSpPr>
          <a:xfrm rot="-9319279">
            <a:off x="452001" y="791962"/>
            <a:ext cx="291914" cy="362696"/>
            <a:chOff x="4217025" y="773800"/>
            <a:chExt cx="290750" cy="361250"/>
          </a:xfrm>
        </p:grpSpPr>
        <p:sp>
          <p:nvSpPr>
            <p:cNvPr id="335" name="Google Shape;335;p6"/>
            <p:cNvSpPr/>
            <p:nvPr/>
          </p:nvSpPr>
          <p:spPr>
            <a:xfrm>
              <a:off x="4231125" y="773800"/>
              <a:ext cx="56400" cy="135700"/>
            </a:xfrm>
            <a:custGeom>
              <a:avLst/>
              <a:gdLst/>
              <a:ahLst/>
              <a:cxnLst/>
              <a:rect l="l" t="t" r="r" b="b"/>
              <a:pathLst>
                <a:path w="2256" h="5428" extrusionOk="0">
                  <a:moveTo>
                    <a:pt x="423" y="1128"/>
                  </a:moveTo>
                  <a:lnTo>
                    <a:pt x="846" y="1762"/>
                  </a:lnTo>
                  <a:lnTo>
                    <a:pt x="1057" y="2397"/>
                  </a:lnTo>
                  <a:lnTo>
                    <a:pt x="1198" y="3102"/>
                  </a:lnTo>
                  <a:lnTo>
                    <a:pt x="1198" y="3806"/>
                  </a:lnTo>
                  <a:lnTo>
                    <a:pt x="987" y="3524"/>
                  </a:lnTo>
                  <a:lnTo>
                    <a:pt x="775" y="3243"/>
                  </a:lnTo>
                  <a:lnTo>
                    <a:pt x="634" y="2961"/>
                  </a:lnTo>
                  <a:lnTo>
                    <a:pt x="493" y="2608"/>
                  </a:lnTo>
                  <a:lnTo>
                    <a:pt x="423" y="1903"/>
                  </a:lnTo>
                  <a:lnTo>
                    <a:pt x="423" y="1128"/>
                  </a:lnTo>
                  <a:close/>
                  <a:moveTo>
                    <a:pt x="0" y="0"/>
                  </a:moveTo>
                  <a:lnTo>
                    <a:pt x="0" y="776"/>
                  </a:lnTo>
                  <a:lnTo>
                    <a:pt x="71" y="2467"/>
                  </a:lnTo>
                  <a:lnTo>
                    <a:pt x="212" y="3454"/>
                  </a:lnTo>
                  <a:lnTo>
                    <a:pt x="353" y="4300"/>
                  </a:lnTo>
                  <a:lnTo>
                    <a:pt x="493" y="4652"/>
                  </a:lnTo>
                  <a:lnTo>
                    <a:pt x="705" y="5005"/>
                  </a:lnTo>
                  <a:lnTo>
                    <a:pt x="916" y="5216"/>
                  </a:lnTo>
                  <a:lnTo>
                    <a:pt x="1128" y="5357"/>
                  </a:lnTo>
                  <a:lnTo>
                    <a:pt x="1480" y="5428"/>
                  </a:lnTo>
                  <a:lnTo>
                    <a:pt x="1762" y="5357"/>
                  </a:lnTo>
                  <a:lnTo>
                    <a:pt x="1974" y="5216"/>
                  </a:lnTo>
                  <a:lnTo>
                    <a:pt x="2115" y="4934"/>
                  </a:lnTo>
                  <a:lnTo>
                    <a:pt x="2185" y="4582"/>
                  </a:lnTo>
                  <a:lnTo>
                    <a:pt x="2256" y="4229"/>
                  </a:lnTo>
                  <a:lnTo>
                    <a:pt x="2185" y="3736"/>
                  </a:lnTo>
                  <a:lnTo>
                    <a:pt x="2115" y="3243"/>
                  </a:lnTo>
                  <a:lnTo>
                    <a:pt x="1974" y="2749"/>
                  </a:lnTo>
                  <a:lnTo>
                    <a:pt x="1833" y="2185"/>
                  </a:lnTo>
                  <a:lnTo>
                    <a:pt x="1621" y="1692"/>
                  </a:lnTo>
                  <a:lnTo>
                    <a:pt x="1339" y="1269"/>
                  </a:lnTo>
                  <a:lnTo>
                    <a:pt x="1057" y="846"/>
                  </a:lnTo>
                  <a:lnTo>
                    <a:pt x="705" y="423"/>
                  </a:lnTo>
                  <a:lnTo>
                    <a:pt x="353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4291025" y="858375"/>
              <a:ext cx="216750" cy="109275"/>
            </a:xfrm>
            <a:custGeom>
              <a:avLst/>
              <a:gdLst/>
              <a:ahLst/>
              <a:cxnLst/>
              <a:rect l="l" t="t" r="r" b="b"/>
              <a:pathLst>
                <a:path w="8670" h="4371" extrusionOk="0">
                  <a:moveTo>
                    <a:pt x="5851" y="1904"/>
                  </a:moveTo>
                  <a:lnTo>
                    <a:pt x="5075" y="2397"/>
                  </a:lnTo>
                  <a:lnTo>
                    <a:pt x="4300" y="2820"/>
                  </a:lnTo>
                  <a:lnTo>
                    <a:pt x="3525" y="3102"/>
                  </a:lnTo>
                  <a:lnTo>
                    <a:pt x="2749" y="3313"/>
                  </a:lnTo>
                  <a:lnTo>
                    <a:pt x="1199" y="3595"/>
                  </a:lnTo>
                  <a:lnTo>
                    <a:pt x="2326" y="3031"/>
                  </a:lnTo>
                  <a:lnTo>
                    <a:pt x="3454" y="2608"/>
                  </a:lnTo>
                  <a:lnTo>
                    <a:pt x="4652" y="2186"/>
                  </a:lnTo>
                  <a:lnTo>
                    <a:pt x="5851" y="1904"/>
                  </a:lnTo>
                  <a:close/>
                  <a:moveTo>
                    <a:pt x="8388" y="0"/>
                  </a:moveTo>
                  <a:lnTo>
                    <a:pt x="8177" y="141"/>
                  </a:lnTo>
                  <a:lnTo>
                    <a:pt x="7472" y="423"/>
                  </a:lnTo>
                  <a:lnTo>
                    <a:pt x="6344" y="776"/>
                  </a:lnTo>
                  <a:lnTo>
                    <a:pt x="3454" y="1833"/>
                  </a:lnTo>
                  <a:lnTo>
                    <a:pt x="2045" y="2397"/>
                  </a:lnTo>
                  <a:lnTo>
                    <a:pt x="1410" y="2679"/>
                  </a:lnTo>
                  <a:lnTo>
                    <a:pt x="846" y="2961"/>
                  </a:lnTo>
                  <a:lnTo>
                    <a:pt x="423" y="3243"/>
                  </a:lnTo>
                  <a:lnTo>
                    <a:pt x="141" y="3595"/>
                  </a:lnTo>
                  <a:lnTo>
                    <a:pt x="1" y="3877"/>
                  </a:lnTo>
                  <a:lnTo>
                    <a:pt x="1" y="4018"/>
                  </a:lnTo>
                  <a:lnTo>
                    <a:pt x="1" y="4159"/>
                  </a:lnTo>
                  <a:lnTo>
                    <a:pt x="71" y="4230"/>
                  </a:lnTo>
                  <a:lnTo>
                    <a:pt x="282" y="4300"/>
                  </a:lnTo>
                  <a:lnTo>
                    <a:pt x="776" y="4371"/>
                  </a:lnTo>
                  <a:lnTo>
                    <a:pt x="1481" y="4300"/>
                  </a:lnTo>
                  <a:lnTo>
                    <a:pt x="2256" y="4230"/>
                  </a:lnTo>
                  <a:lnTo>
                    <a:pt x="3807" y="3877"/>
                  </a:lnTo>
                  <a:lnTo>
                    <a:pt x="4793" y="3525"/>
                  </a:lnTo>
                  <a:lnTo>
                    <a:pt x="5498" y="3313"/>
                  </a:lnTo>
                  <a:lnTo>
                    <a:pt x="6203" y="2961"/>
                  </a:lnTo>
                  <a:lnTo>
                    <a:pt x="6908" y="2608"/>
                  </a:lnTo>
                  <a:lnTo>
                    <a:pt x="7542" y="2186"/>
                  </a:lnTo>
                  <a:lnTo>
                    <a:pt x="7895" y="1692"/>
                  </a:lnTo>
                  <a:lnTo>
                    <a:pt x="8459" y="776"/>
                  </a:lnTo>
                  <a:lnTo>
                    <a:pt x="8600" y="423"/>
                  </a:lnTo>
                  <a:lnTo>
                    <a:pt x="8670" y="141"/>
                  </a:lnTo>
                  <a:lnTo>
                    <a:pt x="860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37;p6"/>
            <p:cNvSpPr/>
            <p:nvPr/>
          </p:nvSpPr>
          <p:spPr>
            <a:xfrm>
              <a:off x="4217025" y="1004625"/>
              <a:ext cx="68750" cy="130425"/>
            </a:xfrm>
            <a:custGeom>
              <a:avLst/>
              <a:gdLst/>
              <a:ahLst/>
              <a:cxnLst/>
              <a:rect l="l" t="t" r="r" b="b"/>
              <a:pathLst>
                <a:path w="2750" h="5217" extrusionOk="0">
                  <a:moveTo>
                    <a:pt x="1974" y="1"/>
                  </a:moveTo>
                  <a:lnTo>
                    <a:pt x="2115" y="142"/>
                  </a:lnTo>
                  <a:lnTo>
                    <a:pt x="2044" y="565"/>
                  </a:lnTo>
                  <a:lnTo>
                    <a:pt x="1833" y="1551"/>
                  </a:lnTo>
                  <a:lnTo>
                    <a:pt x="1480" y="2679"/>
                  </a:lnTo>
                  <a:lnTo>
                    <a:pt x="1269" y="3172"/>
                  </a:lnTo>
                  <a:lnTo>
                    <a:pt x="1057" y="3525"/>
                  </a:lnTo>
                  <a:lnTo>
                    <a:pt x="987" y="2891"/>
                  </a:lnTo>
                  <a:lnTo>
                    <a:pt x="1057" y="1833"/>
                  </a:lnTo>
                  <a:lnTo>
                    <a:pt x="1128" y="1340"/>
                  </a:lnTo>
                  <a:lnTo>
                    <a:pt x="1269" y="847"/>
                  </a:lnTo>
                  <a:lnTo>
                    <a:pt x="1410" y="494"/>
                  </a:lnTo>
                  <a:lnTo>
                    <a:pt x="1551" y="424"/>
                  </a:lnTo>
                  <a:lnTo>
                    <a:pt x="1621" y="353"/>
                  </a:lnTo>
                  <a:lnTo>
                    <a:pt x="1621" y="353"/>
                  </a:lnTo>
                  <a:lnTo>
                    <a:pt x="1410" y="424"/>
                  </a:lnTo>
                  <a:lnTo>
                    <a:pt x="1198" y="565"/>
                  </a:lnTo>
                  <a:lnTo>
                    <a:pt x="987" y="847"/>
                  </a:lnTo>
                  <a:lnTo>
                    <a:pt x="776" y="1128"/>
                  </a:lnTo>
                  <a:lnTo>
                    <a:pt x="423" y="1763"/>
                  </a:lnTo>
                  <a:lnTo>
                    <a:pt x="141" y="2538"/>
                  </a:lnTo>
                  <a:lnTo>
                    <a:pt x="0" y="3313"/>
                  </a:lnTo>
                  <a:lnTo>
                    <a:pt x="0" y="4018"/>
                  </a:lnTo>
                  <a:lnTo>
                    <a:pt x="0" y="4371"/>
                  </a:lnTo>
                  <a:lnTo>
                    <a:pt x="71" y="4653"/>
                  </a:lnTo>
                  <a:lnTo>
                    <a:pt x="212" y="4864"/>
                  </a:lnTo>
                  <a:lnTo>
                    <a:pt x="353" y="5005"/>
                  </a:lnTo>
                  <a:lnTo>
                    <a:pt x="705" y="5146"/>
                  </a:lnTo>
                  <a:lnTo>
                    <a:pt x="987" y="5217"/>
                  </a:lnTo>
                  <a:lnTo>
                    <a:pt x="1269" y="5076"/>
                  </a:lnTo>
                  <a:lnTo>
                    <a:pt x="1551" y="4935"/>
                  </a:lnTo>
                  <a:lnTo>
                    <a:pt x="1833" y="4653"/>
                  </a:lnTo>
                  <a:lnTo>
                    <a:pt x="2044" y="4300"/>
                  </a:lnTo>
                  <a:lnTo>
                    <a:pt x="2326" y="3877"/>
                  </a:lnTo>
                  <a:lnTo>
                    <a:pt x="2467" y="3454"/>
                  </a:lnTo>
                  <a:lnTo>
                    <a:pt x="2608" y="2961"/>
                  </a:lnTo>
                  <a:lnTo>
                    <a:pt x="2749" y="2468"/>
                  </a:lnTo>
                  <a:lnTo>
                    <a:pt x="2749" y="1974"/>
                  </a:lnTo>
                  <a:lnTo>
                    <a:pt x="2749" y="1481"/>
                  </a:lnTo>
                  <a:lnTo>
                    <a:pt x="2679" y="1058"/>
                  </a:lnTo>
                  <a:lnTo>
                    <a:pt x="2538" y="635"/>
                  </a:lnTo>
                  <a:lnTo>
                    <a:pt x="2326" y="283"/>
                  </a:lnTo>
                  <a:lnTo>
                    <a:pt x="1974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8" name="Google Shape;338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7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41" name="Google Shape;341;p7"/>
          <p:cNvSpPr txBox="1">
            <a:spLocks noGrp="1"/>
          </p:cNvSpPr>
          <p:nvPr>
            <p:ph type="body" idx="1"/>
          </p:nvPr>
        </p:nvSpPr>
        <p:spPr>
          <a:xfrm>
            <a:off x="628875" y="1581150"/>
            <a:ext cx="1937100" cy="278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✢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9pPr>
          </a:lstStyle>
          <a:p>
            <a:endParaRPr/>
          </a:p>
        </p:txBody>
      </p:sp>
      <p:sp>
        <p:nvSpPr>
          <p:cNvPr id="342" name="Google Shape;342;p7"/>
          <p:cNvSpPr txBox="1">
            <a:spLocks noGrp="1"/>
          </p:cNvSpPr>
          <p:nvPr>
            <p:ph type="body" idx="2"/>
          </p:nvPr>
        </p:nvSpPr>
        <p:spPr>
          <a:xfrm>
            <a:off x="2665192" y="1581150"/>
            <a:ext cx="1937100" cy="278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✢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9pPr>
          </a:lstStyle>
          <a:p>
            <a:endParaRPr/>
          </a:p>
        </p:txBody>
      </p:sp>
      <p:sp>
        <p:nvSpPr>
          <p:cNvPr id="343" name="Google Shape;343;p7"/>
          <p:cNvSpPr txBox="1">
            <a:spLocks noGrp="1"/>
          </p:cNvSpPr>
          <p:nvPr>
            <p:ph type="body" idx="3"/>
          </p:nvPr>
        </p:nvSpPr>
        <p:spPr>
          <a:xfrm>
            <a:off x="4701509" y="1581150"/>
            <a:ext cx="1937100" cy="278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✢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9pPr>
          </a:lstStyle>
          <a:p>
            <a:endParaRPr/>
          </a:p>
        </p:txBody>
      </p:sp>
      <p:grpSp>
        <p:nvGrpSpPr>
          <p:cNvPr id="344" name="Google Shape;344;p7"/>
          <p:cNvGrpSpPr/>
          <p:nvPr/>
        </p:nvGrpSpPr>
        <p:grpSpPr>
          <a:xfrm>
            <a:off x="7108241" y="-58105"/>
            <a:ext cx="1401157" cy="5259705"/>
            <a:chOff x="818425" y="238125"/>
            <a:chExt cx="1395575" cy="5238750"/>
          </a:xfrm>
        </p:grpSpPr>
        <p:sp>
          <p:nvSpPr>
            <p:cNvPr id="345" name="Google Shape;345;p7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46" name="Google Shape;346;p7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347" name="Google Shape;347;p7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7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7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7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7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7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7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7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7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7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7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7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7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7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7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7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7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7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7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6" name="Google Shape;366;p7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7" name="Google Shape;367;p7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368" name="Google Shape;368;p7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7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7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7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7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3" name="Google Shape;373;p7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7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7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DDAC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7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7" name="Google Shape;377;p7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378" name="Google Shape;378;p7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7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7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1" name="Google Shape;381;p7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382" name="Google Shape;382;p7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7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7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5" name="Google Shape;385;p7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386" name="Google Shape;386;p7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7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8" name="Google Shape;388;p7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389" name="Google Shape;389;p7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7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7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7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3" name="Google Shape;393;p7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7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7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6" name="Google Shape;396;p7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397" name="Google Shape;397;p7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7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7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7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01" name="Google Shape;401;p7"/>
          <p:cNvGrpSpPr/>
          <p:nvPr/>
        </p:nvGrpSpPr>
        <p:grpSpPr>
          <a:xfrm rot="-9319279">
            <a:off x="452001" y="791962"/>
            <a:ext cx="291914" cy="362696"/>
            <a:chOff x="4217025" y="773800"/>
            <a:chExt cx="290750" cy="361250"/>
          </a:xfrm>
        </p:grpSpPr>
        <p:sp>
          <p:nvSpPr>
            <p:cNvPr id="402" name="Google Shape;402;p7"/>
            <p:cNvSpPr/>
            <p:nvPr/>
          </p:nvSpPr>
          <p:spPr>
            <a:xfrm>
              <a:off x="4231125" y="773800"/>
              <a:ext cx="56400" cy="135700"/>
            </a:xfrm>
            <a:custGeom>
              <a:avLst/>
              <a:gdLst/>
              <a:ahLst/>
              <a:cxnLst/>
              <a:rect l="l" t="t" r="r" b="b"/>
              <a:pathLst>
                <a:path w="2256" h="5428" extrusionOk="0">
                  <a:moveTo>
                    <a:pt x="423" y="1128"/>
                  </a:moveTo>
                  <a:lnTo>
                    <a:pt x="846" y="1762"/>
                  </a:lnTo>
                  <a:lnTo>
                    <a:pt x="1057" y="2397"/>
                  </a:lnTo>
                  <a:lnTo>
                    <a:pt x="1198" y="3102"/>
                  </a:lnTo>
                  <a:lnTo>
                    <a:pt x="1198" y="3806"/>
                  </a:lnTo>
                  <a:lnTo>
                    <a:pt x="987" y="3524"/>
                  </a:lnTo>
                  <a:lnTo>
                    <a:pt x="775" y="3243"/>
                  </a:lnTo>
                  <a:lnTo>
                    <a:pt x="634" y="2961"/>
                  </a:lnTo>
                  <a:lnTo>
                    <a:pt x="493" y="2608"/>
                  </a:lnTo>
                  <a:lnTo>
                    <a:pt x="423" y="1903"/>
                  </a:lnTo>
                  <a:lnTo>
                    <a:pt x="423" y="1128"/>
                  </a:lnTo>
                  <a:close/>
                  <a:moveTo>
                    <a:pt x="0" y="0"/>
                  </a:moveTo>
                  <a:lnTo>
                    <a:pt x="0" y="776"/>
                  </a:lnTo>
                  <a:lnTo>
                    <a:pt x="71" y="2467"/>
                  </a:lnTo>
                  <a:lnTo>
                    <a:pt x="212" y="3454"/>
                  </a:lnTo>
                  <a:lnTo>
                    <a:pt x="353" y="4300"/>
                  </a:lnTo>
                  <a:lnTo>
                    <a:pt x="493" y="4652"/>
                  </a:lnTo>
                  <a:lnTo>
                    <a:pt x="705" y="5005"/>
                  </a:lnTo>
                  <a:lnTo>
                    <a:pt x="916" y="5216"/>
                  </a:lnTo>
                  <a:lnTo>
                    <a:pt x="1128" y="5357"/>
                  </a:lnTo>
                  <a:lnTo>
                    <a:pt x="1480" y="5428"/>
                  </a:lnTo>
                  <a:lnTo>
                    <a:pt x="1762" y="5357"/>
                  </a:lnTo>
                  <a:lnTo>
                    <a:pt x="1974" y="5216"/>
                  </a:lnTo>
                  <a:lnTo>
                    <a:pt x="2115" y="4934"/>
                  </a:lnTo>
                  <a:lnTo>
                    <a:pt x="2185" y="4582"/>
                  </a:lnTo>
                  <a:lnTo>
                    <a:pt x="2256" y="4229"/>
                  </a:lnTo>
                  <a:lnTo>
                    <a:pt x="2185" y="3736"/>
                  </a:lnTo>
                  <a:lnTo>
                    <a:pt x="2115" y="3243"/>
                  </a:lnTo>
                  <a:lnTo>
                    <a:pt x="1974" y="2749"/>
                  </a:lnTo>
                  <a:lnTo>
                    <a:pt x="1833" y="2185"/>
                  </a:lnTo>
                  <a:lnTo>
                    <a:pt x="1621" y="1692"/>
                  </a:lnTo>
                  <a:lnTo>
                    <a:pt x="1339" y="1269"/>
                  </a:lnTo>
                  <a:lnTo>
                    <a:pt x="1057" y="846"/>
                  </a:lnTo>
                  <a:lnTo>
                    <a:pt x="705" y="423"/>
                  </a:lnTo>
                  <a:lnTo>
                    <a:pt x="353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7"/>
            <p:cNvSpPr/>
            <p:nvPr/>
          </p:nvSpPr>
          <p:spPr>
            <a:xfrm>
              <a:off x="4291025" y="858375"/>
              <a:ext cx="216750" cy="109275"/>
            </a:xfrm>
            <a:custGeom>
              <a:avLst/>
              <a:gdLst/>
              <a:ahLst/>
              <a:cxnLst/>
              <a:rect l="l" t="t" r="r" b="b"/>
              <a:pathLst>
                <a:path w="8670" h="4371" extrusionOk="0">
                  <a:moveTo>
                    <a:pt x="5851" y="1904"/>
                  </a:moveTo>
                  <a:lnTo>
                    <a:pt x="5075" y="2397"/>
                  </a:lnTo>
                  <a:lnTo>
                    <a:pt x="4300" y="2820"/>
                  </a:lnTo>
                  <a:lnTo>
                    <a:pt x="3525" y="3102"/>
                  </a:lnTo>
                  <a:lnTo>
                    <a:pt x="2749" y="3313"/>
                  </a:lnTo>
                  <a:lnTo>
                    <a:pt x="1199" y="3595"/>
                  </a:lnTo>
                  <a:lnTo>
                    <a:pt x="2326" y="3031"/>
                  </a:lnTo>
                  <a:lnTo>
                    <a:pt x="3454" y="2608"/>
                  </a:lnTo>
                  <a:lnTo>
                    <a:pt x="4652" y="2186"/>
                  </a:lnTo>
                  <a:lnTo>
                    <a:pt x="5851" y="1904"/>
                  </a:lnTo>
                  <a:close/>
                  <a:moveTo>
                    <a:pt x="8388" y="0"/>
                  </a:moveTo>
                  <a:lnTo>
                    <a:pt x="8177" y="141"/>
                  </a:lnTo>
                  <a:lnTo>
                    <a:pt x="7472" y="423"/>
                  </a:lnTo>
                  <a:lnTo>
                    <a:pt x="6344" y="776"/>
                  </a:lnTo>
                  <a:lnTo>
                    <a:pt x="3454" y="1833"/>
                  </a:lnTo>
                  <a:lnTo>
                    <a:pt x="2045" y="2397"/>
                  </a:lnTo>
                  <a:lnTo>
                    <a:pt x="1410" y="2679"/>
                  </a:lnTo>
                  <a:lnTo>
                    <a:pt x="846" y="2961"/>
                  </a:lnTo>
                  <a:lnTo>
                    <a:pt x="423" y="3243"/>
                  </a:lnTo>
                  <a:lnTo>
                    <a:pt x="141" y="3595"/>
                  </a:lnTo>
                  <a:lnTo>
                    <a:pt x="1" y="3877"/>
                  </a:lnTo>
                  <a:lnTo>
                    <a:pt x="1" y="4018"/>
                  </a:lnTo>
                  <a:lnTo>
                    <a:pt x="1" y="4159"/>
                  </a:lnTo>
                  <a:lnTo>
                    <a:pt x="71" y="4230"/>
                  </a:lnTo>
                  <a:lnTo>
                    <a:pt x="282" y="4300"/>
                  </a:lnTo>
                  <a:lnTo>
                    <a:pt x="776" y="4371"/>
                  </a:lnTo>
                  <a:lnTo>
                    <a:pt x="1481" y="4300"/>
                  </a:lnTo>
                  <a:lnTo>
                    <a:pt x="2256" y="4230"/>
                  </a:lnTo>
                  <a:lnTo>
                    <a:pt x="3807" y="3877"/>
                  </a:lnTo>
                  <a:lnTo>
                    <a:pt x="4793" y="3525"/>
                  </a:lnTo>
                  <a:lnTo>
                    <a:pt x="5498" y="3313"/>
                  </a:lnTo>
                  <a:lnTo>
                    <a:pt x="6203" y="2961"/>
                  </a:lnTo>
                  <a:lnTo>
                    <a:pt x="6908" y="2608"/>
                  </a:lnTo>
                  <a:lnTo>
                    <a:pt x="7542" y="2186"/>
                  </a:lnTo>
                  <a:lnTo>
                    <a:pt x="7895" y="1692"/>
                  </a:lnTo>
                  <a:lnTo>
                    <a:pt x="8459" y="776"/>
                  </a:lnTo>
                  <a:lnTo>
                    <a:pt x="8600" y="423"/>
                  </a:lnTo>
                  <a:lnTo>
                    <a:pt x="8670" y="141"/>
                  </a:lnTo>
                  <a:lnTo>
                    <a:pt x="860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7"/>
            <p:cNvSpPr/>
            <p:nvPr/>
          </p:nvSpPr>
          <p:spPr>
            <a:xfrm>
              <a:off x="4217025" y="1004625"/>
              <a:ext cx="68750" cy="130425"/>
            </a:xfrm>
            <a:custGeom>
              <a:avLst/>
              <a:gdLst/>
              <a:ahLst/>
              <a:cxnLst/>
              <a:rect l="l" t="t" r="r" b="b"/>
              <a:pathLst>
                <a:path w="2750" h="5217" extrusionOk="0">
                  <a:moveTo>
                    <a:pt x="1974" y="1"/>
                  </a:moveTo>
                  <a:lnTo>
                    <a:pt x="2115" y="142"/>
                  </a:lnTo>
                  <a:lnTo>
                    <a:pt x="2044" y="565"/>
                  </a:lnTo>
                  <a:lnTo>
                    <a:pt x="1833" y="1551"/>
                  </a:lnTo>
                  <a:lnTo>
                    <a:pt x="1480" y="2679"/>
                  </a:lnTo>
                  <a:lnTo>
                    <a:pt x="1269" y="3172"/>
                  </a:lnTo>
                  <a:lnTo>
                    <a:pt x="1057" y="3525"/>
                  </a:lnTo>
                  <a:lnTo>
                    <a:pt x="987" y="2891"/>
                  </a:lnTo>
                  <a:lnTo>
                    <a:pt x="1057" y="1833"/>
                  </a:lnTo>
                  <a:lnTo>
                    <a:pt x="1128" y="1340"/>
                  </a:lnTo>
                  <a:lnTo>
                    <a:pt x="1269" y="847"/>
                  </a:lnTo>
                  <a:lnTo>
                    <a:pt x="1410" y="494"/>
                  </a:lnTo>
                  <a:lnTo>
                    <a:pt x="1551" y="424"/>
                  </a:lnTo>
                  <a:lnTo>
                    <a:pt x="1621" y="353"/>
                  </a:lnTo>
                  <a:lnTo>
                    <a:pt x="1621" y="353"/>
                  </a:lnTo>
                  <a:lnTo>
                    <a:pt x="1410" y="424"/>
                  </a:lnTo>
                  <a:lnTo>
                    <a:pt x="1198" y="565"/>
                  </a:lnTo>
                  <a:lnTo>
                    <a:pt x="987" y="847"/>
                  </a:lnTo>
                  <a:lnTo>
                    <a:pt x="776" y="1128"/>
                  </a:lnTo>
                  <a:lnTo>
                    <a:pt x="423" y="1763"/>
                  </a:lnTo>
                  <a:lnTo>
                    <a:pt x="141" y="2538"/>
                  </a:lnTo>
                  <a:lnTo>
                    <a:pt x="0" y="3313"/>
                  </a:lnTo>
                  <a:lnTo>
                    <a:pt x="0" y="4018"/>
                  </a:lnTo>
                  <a:lnTo>
                    <a:pt x="0" y="4371"/>
                  </a:lnTo>
                  <a:lnTo>
                    <a:pt x="71" y="4653"/>
                  </a:lnTo>
                  <a:lnTo>
                    <a:pt x="212" y="4864"/>
                  </a:lnTo>
                  <a:lnTo>
                    <a:pt x="353" y="5005"/>
                  </a:lnTo>
                  <a:lnTo>
                    <a:pt x="705" y="5146"/>
                  </a:lnTo>
                  <a:lnTo>
                    <a:pt x="987" y="5217"/>
                  </a:lnTo>
                  <a:lnTo>
                    <a:pt x="1269" y="5076"/>
                  </a:lnTo>
                  <a:lnTo>
                    <a:pt x="1551" y="4935"/>
                  </a:lnTo>
                  <a:lnTo>
                    <a:pt x="1833" y="4653"/>
                  </a:lnTo>
                  <a:lnTo>
                    <a:pt x="2044" y="4300"/>
                  </a:lnTo>
                  <a:lnTo>
                    <a:pt x="2326" y="3877"/>
                  </a:lnTo>
                  <a:lnTo>
                    <a:pt x="2467" y="3454"/>
                  </a:lnTo>
                  <a:lnTo>
                    <a:pt x="2608" y="2961"/>
                  </a:lnTo>
                  <a:lnTo>
                    <a:pt x="2749" y="2468"/>
                  </a:lnTo>
                  <a:lnTo>
                    <a:pt x="2749" y="1974"/>
                  </a:lnTo>
                  <a:lnTo>
                    <a:pt x="2749" y="1481"/>
                  </a:lnTo>
                  <a:lnTo>
                    <a:pt x="2679" y="1058"/>
                  </a:lnTo>
                  <a:lnTo>
                    <a:pt x="2538" y="635"/>
                  </a:lnTo>
                  <a:lnTo>
                    <a:pt x="2326" y="283"/>
                  </a:lnTo>
                  <a:lnTo>
                    <a:pt x="1974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5" name="Google Shape;405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8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408" name="Google Shape;408;p8"/>
          <p:cNvGrpSpPr/>
          <p:nvPr/>
        </p:nvGrpSpPr>
        <p:grpSpPr>
          <a:xfrm>
            <a:off x="7108241" y="-58105"/>
            <a:ext cx="1401157" cy="5259705"/>
            <a:chOff x="818425" y="238125"/>
            <a:chExt cx="1395575" cy="5238750"/>
          </a:xfrm>
        </p:grpSpPr>
        <p:sp>
          <p:nvSpPr>
            <p:cNvPr id="409" name="Google Shape;409;p8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0" name="Google Shape;410;p8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411" name="Google Shape;411;p8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8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8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8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8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8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8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8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8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8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8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8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8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8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8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8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8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8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8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0" name="Google Shape;430;p8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1" name="Google Shape;431;p8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432" name="Google Shape;432;p8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7CA0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8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8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8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8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7" name="Google Shape;437;p8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8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8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DDAC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8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7B2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1" name="Google Shape;441;p8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442" name="Google Shape;442;p8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8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8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5" name="Google Shape;445;p8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446" name="Google Shape;446;p8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8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448;p8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BDCC6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9" name="Google Shape;449;p8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450" name="Google Shape;450;p8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451;p8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7B2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2" name="Google Shape;452;p8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453" name="Google Shape;453;p8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8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8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8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57" name="Google Shape;457;p8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8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7CA0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8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0" name="Google Shape;460;p8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461" name="Google Shape;461;p8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8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8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8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DDAC6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65" name="Google Shape;465;p8"/>
          <p:cNvGrpSpPr/>
          <p:nvPr/>
        </p:nvGrpSpPr>
        <p:grpSpPr>
          <a:xfrm rot="-9319279">
            <a:off x="452001" y="791962"/>
            <a:ext cx="291914" cy="362696"/>
            <a:chOff x="4217025" y="773800"/>
            <a:chExt cx="290750" cy="361250"/>
          </a:xfrm>
        </p:grpSpPr>
        <p:sp>
          <p:nvSpPr>
            <p:cNvPr id="466" name="Google Shape;466;p8"/>
            <p:cNvSpPr/>
            <p:nvPr/>
          </p:nvSpPr>
          <p:spPr>
            <a:xfrm>
              <a:off x="4231125" y="773800"/>
              <a:ext cx="56400" cy="135700"/>
            </a:xfrm>
            <a:custGeom>
              <a:avLst/>
              <a:gdLst/>
              <a:ahLst/>
              <a:cxnLst/>
              <a:rect l="l" t="t" r="r" b="b"/>
              <a:pathLst>
                <a:path w="2256" h="5428" extrusionOk="0">
                  <a:moveTo>
                    <a:pt x="423" y="1128"/>
                  </a:moveTo>
                  <a:lnTo>
                    <a:pt x="846" y="1762"/>
                  </a:lnTo>
                  <a:lnTo>
                    <a:pt x="1057" y="2397"/>
                  </a:lnTo>
                  <a:lnTo>
                    <a:pt x="1198" y="3102"/>
                  </a:lnTo>
                  <a:lnTo>
                    <a:pt x="1198" y="3806"/>
                  </a:lnTo>
                  <a:lnTo>
                    <a:pt x="987" y="3524"/>
                  </a:lnTo>
                  <a:lnTo>
                    <a:pt x="775" y="3243"/>
                  </a:lnTo>
                  <a:lnTo>
                    <a:pt x="634" y="2961"/>
                  </a:lnTo>
                  <a:lnTo>
                    <a:pt x="493" y="2608"/>
                  </a:lnTo>
                  <a:lnTo>
                    <a:pt x="423" y="1903"/>
                  </a:lnTo>
                  <a:lnTo>
                    <a:pt x="423" y="1128"/>
                  </a:lnTo>
                  <a:close/>
                  <a:moveTo>
                    <a:pt x="0" y="0"/>
                  </a:moveTo>
                  <a:lnTo>
                    <a:pt x="0" y="776"/>
                  </a:lnTo>
                  <a:lnTo>
                    <a:pt x="71" y="2467"/>
                  </a:lnTo>
                  <a:lnTo>
                    <a:pt x="212" y="3454"/>
                  </a:lnTo>
                  <a:lnTo>
                    <a:pt x="353" y="4300"/>
                  </a:lnTo>
                  <a:lnTo>
                    <a:pt x="493" y="4652"/>
                  </a:lnTo>
                  <a:lnTo>
                    <a:pt x="705" y="5005"/>
                  </a:lnTo>
                  <a:lnTo>
                    <a:pt x="916" y="5216"/>
                  </a:lnTo>
                  <a:lnTo>
                    <a:pt x="1128" y="5357"/>
                  </a:lnTo>
                  <a:lnTo>
                    <a:pt x="1480" y="5428"/>
                  </a:lnTo>
                  <a:lnTo>
                    <a:pt x="1762" y="5357"/>
                  </a:lnTo>
                  <a:lnTo>
                    <a:pt x="1974" y="5216"/>
                  </a:lnTo>
                  <a:lnTo>
                    <a:pt x="2115" y="4934"/>
                  </a:lnTo>
                  <a:lnTo>
                    <a:pt x="2185" y="4582"/>
                  </a:lnTo>
                  <a:lnTo>
                    <a:pt x="2256" y="4229"/>
                  </a:lnTo>
                  <a:lnTo>
                    <a:pt x="2185" y="3736"/>
                  </a:lnTo>
                  <a:lnTo>
                    <a:pt x="2115" y="3243"/>
                  </a:lnTo>
                  <a:lnTo>
                    <a:pt x="1974" y="2749"/>
                  </a:lnTo>
                  <a:lnTo>
                    <a:pt x="1833" y="2185"/>
                  </a:lnTo>
                  <a:lnTo>
                    <a:pt x="1621" y="1692"/>
                  </a:lnTo>
                  <a:lnTo>
                    <a:pt x="1339" y="1269"/>
                  </a:lnTo>
                  <a:lnTo>
                    <a:pt x="1057" y="846"/>
                  </a:lnTo>
                  <a:lnTo>
                    <a:pt x="705" y="423"/>
                  </a:lnTo>
                  <a:lnTo>
                    <a:pt x="353" y="1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8"/>
            <p:cNvSpPr/>
            <p:nvPr/>
          </p:nvSpPr>
          <p:spPr>
            <a:xfrm>
              <a:off x="4291025" y="858375"/>
              <a:ext cx="216750" cy="109275"/>
            </a:xfrm>
            <a:custGeom>
              <a:avLst/>
              <a:gdLst/>
              <a:ahLst/>
              <a:cxnLst/>
              <a:rect l="l" t="t" r="r" b="b"/>
              <a:pathLst>
                <a:path w="8670" h="4371" extrusionOk="0">
                  <a:moveTo>
                    <a:pt x="5851" y="1904"/>
                  </a:moveTo>
                  <a:lnTo>
                    <a:pt x="5075" y="2397"/>
                  </a:lnTo>
                  <a:lnTo>
                    <a:pt x="4300" y="2820"/>
                  </a:lnTo>
                  <a:lnTo>
                    <a:pt x="3525" y="3102"/>
                  </a:lnTo>
                  <a:lnTo>
                    <a:pt x="2749" y="3313"/>
                  </a:lnTo>
                  <a:lnTo>
                    <a:pt x="1199" y="3595"/>
                  </a:lnTo>
                  <a:lnTo>
                    <a:pt x="2326" y="3031"/>
                  </a:lnTo>
                  <a:lnTo>
                    <a:pt x="3454" y="2608"/>
                  </a:lnTo>
                  <a:lnTo>
                    <a:pt x="4652" y="2186"/>
                  </a:lnTo>
                  <a:lnTo>
                    <a:pt x="5851" y="1904"/>
                  </a:lnTo>
                  <a:close/>
                  <a:moveTo>
                    <a:pt x="8388" y="0"/>
                  </a:moveTo>
                  <a:lnTo>
                    <a:pt x="8177" y="141"/>
                  </a:lnTo>
                  <a:lnTo>
                    <a:pt x="7472" y="423"/>
                  </a:lnTo>
                  <a:lnTo>
                    <a:pt x="6344" y="776"/>
                  </a:lnTo>
                  <a:lnTo>
                    <a:pt x="3454" y="1833"/>
                  </a:lnTo>
                  <a:lnTo>
                    <a:pt x="2045" y="2397"/>
                  </a:lnTo>
                  <a:lnTo>
                    <a:pt x="1410" y="2679"/>
                  </a:lnTo>
                  <a:lnTo>
                    <a:pt x="846" y="2961"/>
                  </a:lnTo>
                  <a:lnTo>
                    <a:pt x="423" y="3243"/>
                  </a:lnTo>
                  <a:lnTo>
                    <a:pt x="141" y="3595"/>
                  </a:lnTo>
                  <a:lnTo>
                    <a:pt x="1" y="3877"/>
                  </a:lnTo>
                  <a:lnTo>
                    <a:pt x="1" y="4018"/>
                  </a:lnTo>
                  <a:lnTo>
                    <a:pt x="1" y="4159"/>
                  </a:lnTo>
                  <a:lnTo>
                    <a:pt x="71" y="4230"/>
                  </a:lnTo>
                  <a:lnTo>
                    <a:pt x="282" y="4300"/>
                  </a:lnTo>
                  <a:lnTo>
                    <a:pt x="776" y="4371"/>
                  </a:lnTo>
                  <a:lnTo>
                    <a:pt x="1481" y="4300"/>
                  </a:lnTo>
                  <a:lnTo>
                    <a:pt x="2256" y="4230"/>
                  </a:lnTo>
                  <a:lnTo>
                    <a:pt x="3807" y="3877"/>
                  </a:lnTo>
                  <a:lnTo>
                    <a:pt x="4793" y="3525"/>
                  </a:lnTo>
                  <a:lnTo>
                    <a:pt x="5498" y="3313"/>
                  </a:lnTo>
                  <a:lnTo>
                    <a:pt x="6203" y="2961"/>
                  </a:lnTo>
                  <a:lnTo>
                    <a:pt x="6908" y="2608"/>
                  </a:lnTo>
                  <a:lnTo>
                    <a:pt x="7542" y="2186"/>
                  </a:lnTo>
                  <a:lnTo>
                    <a:pt x="7895" y="1692"/>
                  </a:lnTo>
                  <a:lnTo>
                    <a:pt x="8459" y="776"/>
                  </a:lnTo>
                  <a:lnTo>
                    <a:pt x="8600" y="423"/>
                  </a:lnTo>
                  <a:lnTo>
                    <a:pt x="8670" y="141"/>
                  </a:lnTo>
                  <a:lnTo>
                    <a:pt x="860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8"/>
            <p:cNvSpPr/>
            <p:nvPr/>
          </p:nvSpPr>
          <p:spPr>
            <a:xfrm>
              <a:off x="4217025" y="1004625"/>
              <a:ext cx="68750" cy="130425"/>
            </a:xfrm>
            <a:custGeom>
              <a:avLst/>
              <a:gdLst/>
              <a:ahLst/>
              <a:cxnLst/>
              <a:rect l="l" t="t" r="r" b="b"/>
              <a:pathLst>
                <a:path w="2750" h="5217" extrusionOk="0">
                  <a:moveTo>
                    <a:pt x="1974" y="1"/>
                  </a:moveTo>
                  <a:lnTo>
                    <a:pt x="2115" y="142"/>
                  </a:lnTo>
                  <a:lnTo>
                    <a:pt x="2044" y="565"/>
                  </a:lnTo>
                  <a:lnTo>
                    <a:pt x="1833" y="1551"/>
                  </a:lnTo>
                  <a:lnTo>
                    <a:pt x="1480" y="2679"/>
                  </a:lnTo>
                  <a:lnTo>
                    <a:pt x="1269" y="3172"/>
                  </a:lnTo>
                  <a:lnTo>
                    <a:pt x="1057" y="3525"/>
                  </a:lnTo>
                  <a:lnTo>
                    <a:pt x="987" y="2891"/>
                  </a:lnTo>
                  <a:lnTo>
                    <a:pt x="1057" y="1833"/>
                  </a:lnTo>
                  <a:lnTo>
                    <a:pt x="1128" y="1340"/>
                  </a:lnTo>
                  <a:lnTo>
                    <a:pt x="1269" y="847"/>
                  </a:lnTo>
                  <a:lnTo>
                    <a:pt x="1410" y="494"/>
                  </a:lnTo>
                  <a:lnTo>
                    <a:pt x="1551" y="424"/>
                  </a:lnTo>
                  <a:lnTo>
                    <a:pt x="1621" y="353"/>
                  </a:lnTo>
                  <a:lnTo>
                    <a:pt x="1621" y="353"/>
                  </a:lnTo>
                  <a:lnTo>
                    <a:pt x="1410" y="424"/>
                  </a:lnTo>
                  <a:lnTo>
                    <a:pt x="1198" y="565"/>
                  </a:lnTo>
                  <a:lnTo>
                    <a:pt x="987" y="847"/>
                  </a:lnTo>
                  <a:lnTo>
                    <a:pt x="776" y="1128"/>
                  </a:lnTo>
                  <a:lnTo>
                    <a:pt x="423" y="1763"/>
                  </a:lnTo>
                  <a:lnTo>
                    <a:pt x="141" y="2538"/>
                  </a:lnTo>
                  <a:lnTo>
                    <a:pt x="0" y="3313"/>
                  </a:lnTo>
                  <a:lnTo>
                    <a:pt x="0" y="4018"/>
                  </a:lnTo>
                  <a:lnTo>
                    <a:pt x="0" y="4371"/>
                  </a:lnTo>
                  <a:lnTo>
                    <a:pt x="71" y="4653"/>
                  </a:lnTo>
                  <a:lnTo>
                    <a:pt x="212" y="4864"/>
                  </a:lnTo>
                  <a:lnTo>
                    <a:pt x="353" y="5005"/>
                  </a:lnTo>
                  <a:lnTo>
                    <a:pt x="705" y="5146"/>
                  </a:lnTo>
                  <a:lnTo>
                    <a:pt x="987" y="5217"/>
                  </a:lnTo>
                  <a:lnTo>
                    <a:pt x="1269" y="5076"/>
                  </a:lnTo>
                  <a:lnTo>
                    <a:pt x="1551" y="4935"/>
                  </a:lnTo>
                  <a:lnTo>
                    <a:pt x="1833" y="4653"/>
                  </a:lnTo>
                  <a:lnTo>
                    <a:pt x="2044" y="4300"/>
                  </a:lnTo>
                  <a:lnTo>
                    <a:pt x="2326" y="3877"/>
                  </a:lnTo>
                  <a:lnTo>
                    <a:pt x="2467" y="3454"/>
                  </a:lnTo>
                  <a:lnTo>
                    <a:pt x="2608" y="2961"/>
                  </a:lnTo>
                  <a:lnTo>
                    <a:pt x="2749" y="2468"/>
                  </a:lnTo>
                  <a:lnTo>
                    <a:pt x="2749" y="1974"/>
                  </a:lnTo>
                  <a:lnTo>
                    <a:pt x="2749" y="1481"/>
                  </a:lnTo>
                  <a:lnTo>
                    <a:pt x="2679" y="1058"/>
                  </a:lnTo>
                  <a:lnTo>
                    <a:pt x="2538" y="635"/>
                  </a:lnTo>
                  <a:lnTo>
                    <a:pt x="2326" y="283"/>
                  </a:lnTo>
                  <a:lnTo>
                    <a:pt x="1974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9" name="Google Shape;469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TITLE_ONLY_1">
    <p:bg>
      <p:bgPr>
        <a:solidFill>
          <a:srgbClr val="D9D9D9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Google Shape;471;p9"/>
          <p:cNvGrpSpPr/>
          <p:nvPr/>
        </p:nvGrpSpPr>
        <p:grpSpPr>
          <a:xfrm>
            <a:off x="7964874" y="-76203"/>
            <a:ext cx="1026725" cy="3854148"/>
            <a:chOff x="818425" y="238125"/>
            <a:chExt cx="1395575" cy="5238750"/>
          </a:xfrm>
        </p:grpSpPr>
        <p:sp>
          <p:nvSpPr>
            <p:cNvPr id="472" name="Google Shape;472;p9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73" name="Google Shape;473;p9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474" name="Google Shape;474;p9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9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9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9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9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9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9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9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9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9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9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9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9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9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488;p9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489;p9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9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9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9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93" name="Google Shape;493;p9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4" name="Google Shape;494;p9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495" name="Google Shape;495;p9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9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9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9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9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00" name="Google Shape;500;p9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9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9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9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04" name="Google Shape;504;p9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505" name="Google Shape;505;p9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9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9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8" name="Google Shape;508;p9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509" name="Google Shape;509;p9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9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9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2" name="Google Shape;512;p9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513" name="Google Shape;513;p9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9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15" name="Google Shape;515;p9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516" name="Google Shape;516;p9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9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9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9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0" name="Google Shape;520;p9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9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9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23" name="Google Shape;523;p9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524" name="Google Shape;524;p9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9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9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9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528" name="Google Shape;528;p9"/>
          <p:cNvGrpSpPr/>
          <p:nvPr/>
        </p:nvGrpSpPr>
        <p:grpSpPr>
          <a:xfrm rot="10800000">
            <a:off x="152399" y="1365547"/>
            <a:ext cx="1026725" cy="3854148"/>
            <a:chOff x="818425" y="238125"/>
            <a:chExt cx="1395575" cy="5238750"/>
          </a:xfrm>
        </p:grpSpPr>
        <p:sp>
          <p:nvSpPr>
            <p:cNvPr id="529" name="Google Shape;529;p9"/>
            <p:cNvSpPr/>
            <p:nvPr/>
          </p:nvSpPr>
          <p:spPr>
            <a:xfrm>
              <a:off x="1253650" y="245150"/>
              <a:ext cx="731300" cy="1178875"/>
            </a:xfrm>
            <a:custGeom>
              <a:avLst/>
              <a:gdLst/>
              <a:ahLst/>
              <a:cxnLst/>
              <a:rect l="l" t="t" r="r" b="b"/>
              <a:pathLst>
                <a:path w="29252" h="47155" extrusionOk="0">
                  <a:moveTo>
                    <a:pt x="17692" y="8600"/>
                  </a:moveTo>
                  <a:lnTo>
                    <a:pt x="14872" y="9305"/>
                  </a:lnTo>
                  <a:lnTo>
                    <a:pt x="11771" y="10080"/>
                  </a:lnTo>
                  <a:lnTo>
                    <a:pt x="8811" y="10856"/>
                  </a:lnTo>
                  <a:lnTo>
                    <a:pt x="7542" y="11278"/>
                  </a:lnTo>
                  <a:lnTo>
                    <a:pt x="6485" y="11631"/>
                  </a:lnTo>
                  <a:lnTo>
                    <a:pt x="9234" y="10503"/>
                  </a:lnTo>
                  <a:lnTo>
                    <a:pt x="10573" y="10010"/>
                  </a:lnTo>
                  <a:lnTo>
                    <a:pt x="11983" y="9587"/>
                  </a:lnTo>
                  <a:lnTo>
                    <a:pt x="13392" y="9164"/>
                  </a:lnTo>
                  <a:lnTo>
                    <a:pt x="14802" y="8882"/>
                  </a:lnTo>
                  <a:lnTo>
                    <a:pt x="16282" y="8671"/>
                  </a:lnTo>
                  <a:lnTo>
                    <a:pt x="17692" y="8600"/>
                  </a:lnTo>
                  <a:close/>
                  <a:moveTo>
                    <a:pt x="20652" y="3102"/>
                  </a:moveTo>
                  <a:lnTo>
                    <a:pt x="20934" y="3173"/>
                  </a:lnTo>
                  <a:lnTo>
                    <a:pt x="21709" y="3455"/>
                  </a:lnTo>
                  <a:lnTo>
                    <a:pt x="22414" y="3807"/>
                  </a:lnTo>
                  <a:lnTo>
                    <a:pt x="23049" y="4160"/>
                  </a:lnTo>
                  <a:lnTo>
                    <a:pt x="23683" y="4582"/>
                  </a:lnTo>
                  <a:lnTo>
                    <a:pt x="24247" y="5076"/>
                  </a:lnTo>
                  <a:lnTo>
                    <a:pt x="24740" y="5569"/>
                  </a:lnTo>
                  <a:lnTo>
                    <a:pt x="25234" y="6133"/>
                  </a:lnTo>
                  <a:lnTo>
                    <a:pt x="25656" y="6697"/>
                  </a:lnTo>
                  <a:lnTo>
                    <a:pt x="26079" y="7331"/>
                  </a:lnTo>
                  <a:lnTo>
                    <a:pt x="26432" y="7966"/>
                  </a:lnTo>
                  <a:lnTo>
                    <a:pt x="26714" y="8671"/>
                  </a:lnTo>
                  <a:lnTo>
                    <a:pt x="26996" y="9305"/>
                  </a:lnTo>
                  <a:lnTo>
                    <a:pt x="27278" y="10080"/>
                  </a:lnTo>
                  <a:lnTo>
                    <a:pt x="27489" y="10856"/>
                  </a:lnTo>
                  <a:lnTo>
                    <a:pt x="27771" y="12406"/>
                  </a:lnTo>
                  <a:lnTo>
                    <a:pt x="27348" y="11631"/>
                  </a:lnTo>
                  <a:lnTo>
                    <a:pt x="26996" y="10856"/>
                  </a:lnTo>
                  <a:lnTo>
                    <a:pt x="26502" y="10151"/>
                  </a:lnTo>
                  <a:lnTo>
                    <a:pt x="26009" y="9516"/>
                  </a:lnTo>
                  <a:lnTo>
                    <a:pt x="25022" y="8177"/>
                  </a:lnTo>
                  <a:lnTo>
                    <a:pt x="23894" y="6908"/>
                  </a:lnTo>
                  <a:lnTo>
                    <a:pt x="22837" y="5851"/>
                  </a:lnTo>
                  <a:lnTo>
                    <a:pt x="21850" y="4723"/>
                  </a:lnTo>
                  <a:lnTo>
                    <a:pt x="21427" y="4300"/>
                  </a:lnTo>
                  <a:lnTo>
                    <a:pt x="20864" y="3666"/>
                  </a:lnTo>
                  <a:lnTo>
                    <a:pt x="20652" y="3384"/>
                  </a:lnTo>
                  <a:lnTo>
                    <a:pt x="20511" y="3173"/>
                  </a:lnTo>
                  <a:lnTo>
                    <a:pt x="20582" y="3102"/>
                  </a:lnTo>
                  <a:close/>
                  <a:moveTo>
                    <a:pt x="18185" y="9516"/>
                  </a:moveTo>
                  <a:lnTo>
                    <a:pt x="17480" y="10151"/>
                  </a:lnTo>
                  <a:lnTo>
                    <a:pt x="16776" y="10715"/>
                  </a:lnTo>
                  <a:lnTo>
                    <a:pt x="15930" y="11208"/>
                  </a:lnTo>
                  <a:lnTo>
                    <a:pt x="15084" y="11560"/>
                  </a:lnTo>
                  <a:lnTo>
                    <a:pt x="14238" y="11913"/>
                  </a:lnTo>
                  <a:lnTo>
                    <a:pt x="13322" y="12124"/>
                  </a:lnTo>
                  <a:lnTo>
                    <a:pt x="12406" y="12336"/>
                  </a:lnTo>
                  <a:lnTo>
                    <a:pt x="11489" y="12477"/>
                  </a:lnTo>
                  <a:lnTo>
                    <a:pt x="9586" y="12688"/>
                  </a:lnTo>
                  <a:lnTo>
                    <a:pt x="7754" y="12759"/>
                  </a:lnTo>
                  <a:lnTo>
                    <a:pt x="5851" y="12759"/>
                  </a:lnTo>
                  <a:lnTo>
                    <a:pt x="4018" y="12829"/>
                  </a:lnTo>
                  <a:lnTo>
                    <a:pt x="4582" y="12547"/>
                  </a:lnTo>
                  <a:lnTo>
                    <a:pt x="5287" y="12336"/>
                  </a:lnTo>
                  <a:lnTo>
                    <a:pt x="6062" y="12195"/>
                  </a:lnTo>
                  <a:lnTo>
                    <a:pt x="6978" y="12054"/>
                  </a:lnTo>
                  <a:lnTo>
                    <a:pt x="8670" y="11913"/>
                  </a:lnTo>
                  <a:lnTo>
                    <a:pt x="9445" y="11842"/>
                  </a:lnTo>
                  <a:lnTo>
                    <a:pt x="10150" y="11701"/>
                  </a:lnTo>
                  <a:lnTo>
                    <a:pt x="12124" y="11278"/>
                  </a:lnTo>
                  <a:lnTo>
                    <a:pt x="14168" y="10715"/>
                  </a:lnTo>
                  <a:lnTo>
                    <a:pt x="16212" y="10151"/>
                  </a:lnTo>
                  <a:lnTo>
                    <a:pt x="18185" y="9516"/>
                  </a:lnTo>
                  <a:close/>
                  <a:moveTo>
                    <a:pt x="20511" y="3948"/>
                  </a:moveTo>
                  <a:lnTo>
                    <a:pt x="20864" y="4512"/>
                  </a:lnTo>
                  <a:lnTo>
                    <a:pt x="21216" y="5146"/>
                  </a:lnTo>
                  <a:lnTo>
                    <a:pt x="22062" y="6204"/>
                  </a:lnTo>
                  <a:lnTo>
                    <a:pt x="23824" y="8248"/>
                  </a:lnTo>
                  <a:lnTo>
                    <a:pt x="24881" y="9587"/>
                  </a:lnTo>
                  <a:lnTo>
                    <a:pt x="25797" y="10996"/>
                  </a:lnTo>
                  <a:lnTo>
                    <a:pt x="26220" y="11701"/>
                  </a:lnTo>
                  <a:lnTo>
                    <a:pt x="26573" y="12477"/>
                  </a:lnTo>
                  <a:lnTo>
                    <a:pt x="26925" y="13252"/>
                  </a:lnTo>
                  <a:lnTo>
                    <a:pt x="27207" y="14027"/>
                  </a:lnTo>
                  <a:lnTo>
                    <a:pt x="25022" y="11701"/>
                  </a:lnTo>
                  <a:lnTo>
                    <a:pt x="24035" y="10574"/>
                  </a:lnTo>
                  <a:lnTo>
                    <a:pt x="23119" y="9375"/>
                  </a:lnTo>
                  <a:lnTo>
                    <a:pt x="22344" y="8177"/>
                  </a:lnTo>
                  <a:lnTo>
                    <a:pt x="21568" y="6908"/>
                  </a:lnTo>
                  <a:lnTo>
                    <a:pt x="21286" y="6204"/>
                  </a:lnTo>
                  <a:lnTo>
                    <a:pt x="21005" y="5499"/>
                  </a:lnTo>
                  <a:lnTo>
                    <a:pt x="20723" y="4723"/>
                  </a:lnTo>
                  <a:lnTo>
                    <a:pt x="20511" y="3948"/>
                  </a:lnTo>
                  <a:close/>
                  <a:moveTo>
                    <a:pt x="12194" y="25657"/>
                  </a:moveTo>
                  <a:lnTo>
                    <a:pt x="9375" y="26855"/>
                  </a:lnTo>
                  <a:lnTo>
                    <a:pt x="6485" y="28195"/>
                  </a:lnTo>
                  <a:lnTo>
                    <a:pt x="4441" y="29181"/>
                  </a:lnTo>
                  <a:lnTo>
                    <a:pt x="2467" y="30098"/>
                  </a:lnTo>
                  <a:lnTo>
                    <a:pt x="3525" y="29252"/>
                  </a:lnTo>
                  <a:lnTo>
                    <a:pt x="4582" y="28406"/>
                  </a:lnTo>
                  <a:lnTo>
                    <a:pt x="5780" y="27701"/>
                  </a:lnTo>
                  <a:lnTo>
                    <a:pt x="6978" y="26996"/>
                  </a:lnTo>
                  <a:lnTo>
                    <a:pt x="8177" y="26503"/>
                  </a:lnTo>
                  <a:lnTo>
                    <a:pt x="9516" y="26080"/>
                  </a:lnTo>
                  <a:lnTo>
                    <a:pt x="10855" y="25798"/>
                  </a:lnTo>
                  <a:lnTo>
                    <a:pt x="12194" y="25657"/>
                  </a:lnTo>
                  <a:close/>
                  <a:moveTo>
                    <a:pt x="12194" y="26855"/>
                  </a:moveTo>
                  <a:lnTo>
                    <a:pt x="11207" y="27701"/>
                  </a:lnTo>
                  <a:lnTo>
                    <a:pt x="10221" y="28477"/>
                  </a:lnTo>
                  <a:lnTo>
                    <a:pt x="9234" y="29181"/>
                  </a:lnTo>
                  <a:lnTo>
                    <a:pt x="8106" y="29816"/>
                  </a:lnTo>
                  <a:lnTo>
                    <a:pt x="7260" y="30239"/>
                  </a:lnTo>
                  <a:lnTo>
                    <a:pt x="6414" y="30591"/>
                  </a:lnTo>
                  <a:lnTo>
                    <a:pt x="5498" y="30873"/>
                  </a:lnTo>
                  <a:lnTo>
                    <a:pt x="4582" y="31155"/>
                  </a:lnTo>
                  <a:lnTo>
                    <a:pt x="3666" y="31296"/>
                  </a:lnTo>
                  <a:lnTo>
                    <a:pt x="2679" y="31437"/>
                  </a:lnTo>
                  <a:lnTo>
                    <a:pt x="1763" y="31578"/>
                  </a:lnTo>
                  <a:lnTo>
                    <a:pt x="846" y="31578"/>
                  </a:lnTo>
                  <a:lnTo>
                    <a:pt x="1269" y="31296"/>
                  </a:lnTo>
                  <a:lnTo>
                    <a:pt x="1833" y="31014"/>
                  </a:lnTo>
                  <a:lnTo>
                    <a:pt x="3172" y="30521"/>
                  </a:lnTo>
                  <a:lnTo>
                    <a:pt x="4652" y="30027"/>
                  </a:lnTo>
                  <a:lnTo>
                    <a:pt x="5780" y="29675"/>
                  </a:lnTo>
                  <a:lnTo>
                    <a:pt x="9022" y="28265"/>
                  </a:lnTo>
                  <a:lnTo>
                    <a:pt x="12194" y="26855"/>
                  </a:lnTo>
                  <a:close/>
                  <a:moveTo>
                    <a:pt x="17762" y="20300"/>
                  </a:moveTo>
                  <a:lnTo>
                    <a:pt x="18608" y="21851"/>
                  </a:lnTo>
                  <a:lnTo>
                    <a:pt x="19383" y="23402"/>
                  </a:lnTo>
                  <a:lnTo>
                    <a:pt x="20018" y="25023"/>
                  </a:lnTo>
                  <a:lnTo>
                    <a:pt x="20652" y="26644"/>
                  </a:lnTo>
                  <a:lnTo>
                    <a:pt x="21780" y="29886"/>
                  </a:lnTo>
                  <a:lnTo>
                    <a:pt x="22485" y="31507"/>
                  </a:lnTo>
                  <a:lnTo>
                    <a:pt x="23190" y="33129"/>
                  </a:lnTo>
                  <a:lnTo>
                    <a:pt x="22414" y="32565"/>
                  </a:lnTo>
                  <a:lnTo>
                    <a:pt x="21639" y="31930"/>
                  </a:lnTo>
                  <a:lnTo>
                    <a:pt x="21005" y="31296"/>
                  </a:lnTo>
                  <a:lnTo>
                    <a:pt x="20370" y="30662"/>
                  </a:lnTo>
                  <a:lnTo>
                    <a:pt x="19806" y="29957"/>
                  </a:lnTo>
                  <a:lnTo>
                    <a:pt x="19313" y="29322"/>
                  </a:lnTo>
                  <a:lnTo>
                    <a:pt x="18890" y="28547"/>
                  </a:lnTo>
                  <a:lnTo>
                    <a:pt x="18467" y="27842"/>
                  </a:lnTo>
                  <a:lnTo>
                    <a:pt x="18115" y="26996"/>
                  </a:lnTo>
                  <a:lnTo>
                    <a:pt x="17833" y="26221"/>
                  </a:lnTo>
                  <a:lnTo>
                    <a:pt x="17621" y="25375"/>
                  </a:lnTo>
                  <a:lnTo>
                    <a:pt x="17480" y="24529"/>
                  </a:lnTo>
                  <a:lnTo>
                    <a:pt x="17410" y="23613"/>
                  </a:lnTo>
                  <a:lnTo>
                    <a:pt x="17339" y="22697"/>
                  </a:lnTo>
                  <a:lnTo>
                    <a:pt x="17339" y="21710"/>
                  </a:lnTo>
                  <a:lnTo>
                    <a:pt x="17480" y="20723"/>
                  </a:lnTo>
                  <a:lnTo>
                    <a:pt x="17480" y="21569"/>
                  </a:lnTo>
                  <a:lnTo>
                    <a:pt x="17480" y="22415"/>
                  </a:lnTo>
                  <a:lnTo>
                    <a:pt x="17551" y="23190"/>
                  </a:lnTo>
                  <a:lnTo>
                    <a:pt x="17692" y="24036"/>
                  </a:lnTo>
                  <a:lnTo>
                    <a:pt x="18115" y="25587"/>
                  </a:lnTo>
                  <a:lnTo>
                    <a:pt x="18608" y="27137"/>
                  </a:lnTo>
                  <a:lnTo>
                    <a:pt x="19172" y="28618"/>
                  </a:lnTo>
                  <a:lnTo>
                    <a:pt x="19524" y="29393"/>
                  </a:lnTo>
                  <a:lnTo>
                    <a:pt x="19736" y="29675"/>
                  </a:lnTo>
                  <a:lnTo>
                    <a:pt x="19877" y="29745"/>
                  </a:lnTo>
                  <a:lnTo>
                    <a:pt x="20159" y="29816"/>
                  </a:lnTo>
                  <a:lnTo>
                    <a:pt x="20511" y="29886"/>
                  </a:lnTo>
                  <a:lnTo>
                    <a:pt x="20652" y="29886"/>
                  </a:lnTo>
                  <a:lnTo>
                    <a:pt x="20723" y="29745"/>
                  </a:lnTo>
                  <a:lnTo>
                    <a:pt x="20793" y="29604"/>
                  </a:lnTo>
                  <a:lnTo>
                    <a:pt x="20723" y="29393"/>
                  </a:lnTo>
                  <a:lnTo>
                    <a:pt x="19806" y="27137"/>
                  </a:lnTo>
                  <a:lnTo>
                    <a:pt x="19031" y="24882"/>
                  </a:lnTo>
                  <a:lnTo>
                    <a:pt x="18397" y="22626"/>
                  </a:lnTo>
                  <a:lnTo>
                    <a:pt x="17762" y="20300"/>
                  </a:lnTo>
                  <a:close/>
                  <a:moveTo>
                    <a:pt x="10503" y="36723"/>
                  </a:moveTo>
                  <a:lnTo>
                    <a:pt x="10080" y="37569"/>
                  </a:lnTo>
                  <a:lnTo>
                    <a:pt x="9516" y="38697"/>
                  </a:lnTo>
                  <a:lnTo>
                    <a:pt x="9304" y="39261"/>
                  </a:lnTo>
                  <a:lnTo>
                    <a:pt x="9163" y="39825"/>
                  </a:lnTo>
                  <a:lnTo>
                    <a:pt x="9093" y="40036"/>
                  </a:lnTo>
                  <a:lnTo>
                    <a:pt x="9163" y="40248"/>
                  </a:lnTo>
                  <a:lnTo>
                    <a:pt x="9234" y="40388"/>
                  </a:lnTo>
                  <a:lnTo>
                    <a:pt x="9304" y="40529"/>
                  </a:lnTo>
                  <a:lnTo>
                    <a:pt x="9516" y="40600"/>
                  </a:lnTo>
                  <a:lnTo>
                    <a:pt x="9657" y="40529"/>
                  </a:lnTo>
                  <a:lnTo>
                    <a:pt x="9868" y="40459"/>
                  </a:lnTo>
                  <a:lnTo>
                    <a:pt x="10009" y="40248"/>
                  </a:lnTo>
                  <a:lnTo>
                    <a:pt x="10362" y="39754"/>
                  </a:lnTo>
                  <a:lnTo>
                    <a:pt x="10714" y="39120"/>
                  </a:lnTo>
                  <a:lnTo>
                    <a:pt x="11278" y="37851"/>
                  </a:lnTo>
                  <a:lnTo>
                    <a:pt x="11630" y="37005"/>
                  </a:lnTo>
                  <a:lnTo>
                    <a:pt x="12053" y="37569"/>
                  </a:lnTo>
                  <a:lnTo>
                    <a:pt x="12406" y="38274"/>
                  </a:lnTo>
                  <a:lnTo>
                    <a:pt x="12547" y="38626"/>
                  </a:lnTo>
                  <a:lnTo>
                    <a:pt x="12617" y="38979"/>
                  </a:lnTo>
                  <a:lnTo>
                    <a:pt x="12617" y="39331"/>
                  </a:lnTo>
                  <a:lnTo>
                    <a:pt x="12617" y="39684"/>
                  </a:lnTo>
                  <a:lnTo>
                    <a:pt x="12476" y="40248"/>
                  </a:lnTo>
                  <a:lnTo>
                    <a:pt x="12265" y="40741"/>
                  </a:lnTo>
                  <a:lnTo>
                    <a:pt x="11983" y="41305"/>
                  </a:lnTo>
                  <a:lnTo>
                    <a:pt x="11630" y="41869"/>
                  </a:lnTo>
                  <a:lnTo>
                    <a:pt x="11207" y="42433"/>
                  </a:lnTo>
                  <a:lnTo>
                    <a:pt x="10714" y="42996"/>
                  </a:lnTo>
                  <a:lnTo>
                    <a:pt x="9657" y="44054"/>
                  </a:lnTo>
                  <a:lnTo>
                    <a:pt x="8458" y="45040"/>
                  </a:lnTo>
                  <a:lnTo>
                    <a:pt x="7824" y="45463"/>
                  </a:lnTo>
                  <a:lnTo>
                    <a:pt x="7260" y="45816"/>
                  </a:lnTo>
                  <a:lnTo>
                    <a:pt x="6626" y="46098"/>
                  </a:lnTo>
                  <a:lnTo>
                    <a:pt x="6062" y="46380"/>
                  </a:lnTo>
                  <a:lnTo>
                    <a:pt x="5498" y="46521"/>
                  </a:lnTo>
                  <a:lnTo>
                    <a:pt x="5005" y="46591"/>
                  </a:lnTo>
                  <a:lnTo>
                    <a:pt x="5287" y="45181"/>
                  </a:lnTo>
                  <a:lnTo>
                    <a:pt x="5639" y="43772"/>
                  </a:lnTo>
                  <a:lnTo>
                    <a:pt x="6062" y="42292"/>
                  </a:lnTo>
                  <a:lnTo>
                    <a:pt x="6626" y="40952"/>
                  </a:lnTo>
                  <a:lnTo>
                    <a:pt x="6978" y="40248"/>
                  </a:lnTo>
                  <a:lnTo>
                    <a:pt x="7331" y="39613"/>
                  </a:lnTo>
                  <a:lnTo>
                    <a:pt x="7754" y="39049"/>
                  </a:lnTo>
                  <a:lnTo>
                    <a:pt x="8177" y="38485"/>
                  </a:lnTo>
                  <a:lnTo>
                    <a:pt x="8670" y="37992"/>
                  </a:lnTo>
                  <a:lnTo>
                    <a:pt x="9234" y="37499"/>
                  </a:lnTo>
                  <a:lnTo>
                    <a:pt x="9868" y="37076"/>
                  </a:lnTo>
                  <a:lnTo>
                    <a:pt x="10503" y="36723"/>
                  </a:lnTo>
                  <a:close/>
                  <a:moveTo>
                    <a:pt x="19947" y="1"/>
                  </a:moveTo>
                  <a:lnTo>
                    <a:pt x="19877" y="706"/>
                  </a:lnTo>
                  <a:lnTo>
                    <a:pt x="19806" y="1552"/>
                  </a:lnTo>
                  <a:lnTo>
                    <a:pt x="19665" y="3455"/>
                  </a:lnTo>
                  <a:lnTo>
                    <a:pt x="19595" y="4441"/>
                  </a:lnTo>
                  <a:lnTo>
                    <a:pt x="19454" y="5358"/>
                  </a:lnTo>
                  <a:lnTo>
                    <a:pt x="19242" y="6133"/>
                  </a:lnTo>
                  <a:lnTo>
                    <a:pt x="19102" y="6485"/>
                  </a:lnTo>
                  <a:lnTo>
                    <a:pt x="18961" y="6767"/>
                  </a:lnTo>
                  <a:lnTo>
                    <a:pt x="18679" y="7120"/>
                  </a:lnTo>
                  <a:lnTo>
                    <a:pt x="18397" y="7331"/>
                  </a:lnTo>
                  <a:lnTo>
                    <a:pt x="18115" y="7472"/>
                  </a:lnTo>
                  <a:lnTo>
                    <a:pt x="17833" y="7543"/>
                  </a:lnTo>
                  <a:lnTo>
                    <a:pt x="16071" y="7543"/>
                  </a:lnTo>
                  <a:lnTo>
                    <a:pt x="15225" y="7613"/>
                  </a:lnTo>
                  <a:lnTo>
                    <a:pt x="14379" y="7754"/>
                  </a:lnTo>
                  <a:lnTo>
                    <a:pt x="12687" y="8177"/>
                  </a:lnTo>
                  <a:lnTo>
                    <a:pt x="10362" y="8882"/>
                  </a:lnTo>
                  <a:lnTo>
                    <a:pt x="8881" y="9305"/>
                  </a:lnTo>
                  <a:lnTo>
                    <a:pt x="7472" y="9869"/>
                  </a:lnTo>
                  <a:lnTo>
                    <a:pt x="6062" y="10503"/>
                  </a:lnTo>
                  <a:lnTo>
                    <a:pt x="5357" y="10856"/>
                  </a:lnTo>
                  <a:lnTo>
                    <a:pt x="4793" y="11208"/>
                  </a:lnTo>
                  <a:lnTo>
                    <a:pt x="4229" y="11631"/>
                  </a:lnTo>
                  <a:lnTo>
                    <a:pt x="3736" y="12054"/>
                  </a:lnTo>
                  <a:lnTo>
                    <a:pt x="3313" y="12477"/>
                  </a:lnTo>
                  <a:lnTo>
                    <a:pt x="3031" y="12900"/>
                  </a:lnTo>
                  <a:lnTo>
                    <a:pt x="2820" y="12970"/>
                  </a:lnTo>
                  <a:lnTo>
                    <a:pt x="2749" y="13182"/>
                  </a:lnTo>
                  <a:lnTo>
                    <a:pt x="2820" y="13675"/>
                  </a:lnTo>
                  <a:lnTo>
                    <a:pt x="3031" y="13604"/>
                  </a:lnTo>
                  <a:lnTo>
                    <a:pt x="5921" y="13604"/>
                  </a:lnTo>
                  <a:lnTo>
                    <a:pt x="9586" y="13675"/>
                  </a:lnTo>
                  <a:lnTo>
                    <a:pt x="10714" y="13604"/>
                  </a:lnTo>
                  <a:lnTo>
                    <a:pt x="11912" y="13463"/>
                  </a:lnTo>
                  <a:lnTo>
                    <a:pt x="13110" y="13252"/>
                  </a:lnTo>
                  <a:lnTo>
                    <a:pt x="14238" y="12970"/>
                  </a:lnTo>
                  <a:lnTo>
                    <a:pt x="15366" y="12618"/>
                  </a:lnTo>
                  <a:lnTo>
                    <a:pt x="16494" y="12124"/>
                  </a:lnTo>
                  <a:lnTo>
                    <a:pt x="17480" y="11490"/>
                  </a:lnTo>
                  <a:lnTo>
                    <a:pt x="17974" y="11137"/>
                  </a:lnTo>
                  <a:lnTo>
                    <a:pt x="18397" y="10785"/>
                  </a:lnTo>
                  <a:lnTo>
                    <a:pt x="17974" y="14098"/>
                  </a:lnTo>
                  <a:lnTo>
                    <a:pt x="17621" y="16212"/>
                  </a:lnTo>
                  <a:lnTo>
                    <a:pt x="17269" y="18327"/>
                  </a:lnTo>
                  <a:lnTo>
                    <a:pt x="16776" y="20441"/>
                  </a:lnTo>
                  <a:lnTo>
                    <a:pt x="16494" y="21428"/>
                  </a:lnTo>
                  <a:lnTo>
                    <a:pt x="16212" y="22274"/>
                  </a:lnTo>
                  <a:lnTo>
                    <a:pt x="15859" y="23120"/>
                  </a:lnTo>
                  <a:lnTo>
                    <a:pt x="15436" y="23825"/>
                  </a:lnTo>
                  <a:lnTo>
                    <a:pt x="15013" y="24389"/>
                  </a:lnTo>
                  <a:lnTo>
                    <a:pt x="14591" y="24811"/>
                  </a:lnTo>
                  <a:lnTo>
                    <a:pt x="14309" y="24952"/>
                  </a:lnTo>
                  <a:lnTo>
                    <a:pt x="14027" y="25093"/>
                  </a:lnTo>
                  <a:lnTo>
                    <a:pt x="13322" y="25234"/>
                  </a:lnTo>
                  <a:lnTo>
                    <a:pt x="12617" y="25305"/>
                  </a:lnTo>
                  <a:lnTo>
                    <a:pt x="10150" y="25305"/>
                  </a:lnTo>
                  <a:lnTo>
                    <a:pt x="9375" y="25375"/>
                  </a:lnTo>
                  <a:lnTo>
                    <a:pt x="8670" y="25516"/>
                  </a:lnTo>
                  <a:lnTo>
                    <a:pt x="7824" y="25798"/>
                  </a:lnTo>
                  <a:lnTo>
                    <a:pt x="6978" y="26151"/>
                  </a:lnTo>
                  <a:lnTo>
                    <a:pt x="6203" y="26503"/>
                  </a:lnTo>
                  <a:lnTo>
                    <a:pt x="5428" y="26926"/>
                  </a:lnTo>
                  <a:lnTo>
                    <a:pt x="4652" y="27349"/>
                  </a:lnTo>
                  <a:lnTo>
                    <a:pt x="3948" y="27842"/>
                  </a:lnTo>
                  <a:lnTo>
                    <a:pt x="2538" y="28970"/>
                  </a:lnTo>
                  <a:lnTo>
                    <a:pt x="1481" y="29816"/>
                  </a:lnTo>
                  <a:lnTo>
                    <a:pt x="705" y="30521"/>
                  </a:lnTo>
                  <a:lnTo>
                    <a:pt x="212" y="31085"/>
                  </a:lnTo>
                  <a:lnTo>
                    <a:pt x="71" y="31366"/>
                  </a:lnTo>
                  <a:lnTo>
                    <a:pt x="0" y="31507"/>
                  </a:lnTo>
                  <a:lnTo>
                    <a:pt x="0" y="31648"/>
                  </a:lnTo>
                  <a:lnTo>
                    <a:pt x="141" y="31789"/>
                  </a:lnTo>
                  <a:lnTo>
                    <a:pt x="353" y="31930"/>
                  </a:lnTo>
                  <a:lnTo>
                    <a:pt x="635" y="32001"/>
                  </a:lnTo>
                  <a:lnTo>
                    <a:pt x="1622" y="32071"/>
                  </a:lnTo>
                  <a:lnTo>
                    <a:pt x="2961" y="32001"/>
                  </a:lnTo>
                  <a:lnTo>
                    <a:pt x="3807" y="31930"/>
                  </a:lnTo>
                  <a:lnTo>
                    <a:pt x="4652" y="31860"/>
                  </a:lnTo>
                  <a:lnTo>
                    <a:pt x="5498" y="31648"/>
                  </a:lnTo>
                  <a:lnTo>
                    <a:pt x="6273" y="31437"/>
                  </a:lnTo>
                  <a:lnTo>
                    <a:pt x="7049" y="31226"/>
                  </a:lnTo>
                  <a:lnTo>
                    <a:pt x="7824" y="30873"/>
                  </a:lnTo>
                  <a:lnTo>
                    <a:pt x="9304" y="30168"/>
                  </a:lnTo>
                  <a:lnTo>
                    <a:pt x="10784" y="29322"/>
                  </a:lnTo>
                  <a:lnTo>
                    <a:pt x="12124" y="28336"/>
                  </a:lnTo>
                  <a:lnTo>
                    <a:pt x="13392" y="27278"/>
                  </a:lnTo>
                  <a:lnTo>
                    <a:pt x="14661" y="26151"/>
                  </a:lnTo>
                  <a:lnTo>
                    <a:pt x="13956" y="28265"/>
                  </a:lnTo>
                  <a:lnTo>
                    <a:pt x="13322" y="30450"/>
                  </a:lnTo>
                  <a:lnTo>
                    <a:pt x="12899" y="31507"/>
                  </a:lnTo>
                  <a:lnTo>
                    <a:pt x="12476" y="32565"/>
                  </a:lnTo>
                  <a:lnTo>
                    <a:pt x="12053" y="33551"/>
                  </a:lnTo>
                  <a:lnTo>
                    <a:pt x="11489" y="34468"/>
                  </a:lnTo>
                  <a:lnTo>
                    <a:pt x="11137" y="35032"/>
                  </a:lnTo>
                  <a:lnTo>
                    <a:pt x="10714" y="35455"/>
                  </a:lnTo>
                  <a:lnTo>
                    <a:pt x="10221" y="35877"/>
                  </a:lnTo>
                  <a:lnTo>
                    <a:pt x="9727" y="36159"/>
                  </a:lnTo>
                  <a:lnTo>
                    <a:pt x="8740" y="36864"/>
                  </a:lnTo>
                  <a:lnTo>
                    <a:pt x="8247" y="37287"/>
                  </a:lnTo>
                  <a:lnTo>
                    <a:pt x="7683" y="37781"/>
                  </a:lnTo>
                  <a:lnTo>
                    <a:pt x="7331" y="38133"/>
                  </a:lnTo>
                  <a:lnTo>
                    <a:pt x="6978" y="38697"/>
                  </a:lnTo>
                  <a:lnTo>
                    <a:pt x="6133" y="40107"/>
                  </a:lnTo>
                  <a:lnTo>
                    <a:pt x="5216" y="41798"/>
                  </a:lnTo>
                  <a:lnTo>
                    <a:pt x="4864" y="42644"/>
                  </a:lnTo>
                  <a:lnTo>
                    <a:pt x="4511" y="43490"/>
                  </a:lnTo>
                  <a:lnTo>
                    <a:pt x="4300" y="44336"/>
                  </a:lnTo>
                  <a:lnTo>
                    <a:pt x="4159" y="45111"/>
                  </a:lnTo>
                  <a:lnTo>
                    <a:pt x="4159" y="45816"/>
                  </a:lnTo>
                  <a:lnTo>
                    <a:pt x="4159" y="46098"/>
                  </a:lnTo>
                  <a:lnTo>
                    <a:pt x="4229" y="46380"/>
                  </a:lnTo>
                  <a:lnTo>
                    <a:pt x="4370" y="46591"/>
                  </a:lnTo>
                  <a:lnTo>
                    <a:pt x="4511" y="46803"/>
                  </a:lnTo>
                  <a:lnTo>
                    <a:pt x="4723" y="46944"/>
                  </a:lnTo>
                  <a:lnTo>
                    <a:pt x="4934" y="47084"/>
                  </a:lnTo>
                  <a:lnTo>
                    <a:pt x="5216" y="47155"/>
                  </a:lnTo>
                  <a:lnTo>
                    <a:pt x="5992" y="47155"/>
                  </a:lnTo>
                  <a:lnTo>
                    <a:pt x="6414" y="47014"/>
                  </a:lnTo>
                  <a:lnTo>
                    <a:pt x="7049" y="46803"/>
                  </a:lnTo>
                  <a:lnTo>
                    <a:pt x="7683" y="46521"/>
                  </a:lnTo>
                  <a:lnTo>
                    <a:pt x="8388" y="46168"/>
                  </a:lnTo>
                  <a:lnTo>
                    <a:pt x="9093" y="45745"/>
                  </a:lnTo>
                  <a:lnTo>
                    <a:pt x="9798" y="45252"/>
                  </a:lnTo>
                  <a:lnTo>
                    <a:pt x="10432" y="44688"/>
                  </a:lnTo>
                  <a:lnTo>
                    <a:pt x="11066" y="44124"/>
                  </a:lnTo>
                  <a:lnTo>
                    <a:pt x="11630" y="43490"/>
                  </a:lnTo>
                  <a:lnTo>
                    <a:pt x="12194" y="42855"/>
                  </a:lnTo>
                  <a:lnTo>
                    <a:pt x="12687" y="42151"/>
                  </a:lnTo>
                  <a:lnTo>
                    <a:pt x="13040" y="41446"/>
                  </a:lnTo>
                  <a:lnTo>
                    <a:pt x="13392" y="40741"/>
                  </a:lnTo>
                  <a:lnTo>
                    <a:pt x="13604" y="40036"/>
                  </a:lnTo>
                  <a:lnTo>
                    <a:pt x="13674" y="39261"/>
                  </a:lnTo>
                  <a:lnTo>
                    <a:pt x="13674" y="38556"/>
                  </a:lnTo>
                  <a:lnTo>
                    <a:pt x="13533" y="37851"/>
                  </a:lnTo>
                  <a:lnTo>
                    <a:pt x="13392" y="37640"/>
                  </a:lnTo>
                  <a:lnTo>
                    <a:pt x="13181" y="37358"/>
                  </a:lnTo>
                  <a:lnTo>
                    <a:pt x="12758" y="36794"/>
                  </a:lnTo>
                  <a:lnTo>
                    <a:pt x="12335" y="36300"/>
                  </a:lnTo>
                  <a:lnTo>
                    <a:pt x="12194" y="36018"/>
                  </a:lnTo>
                  <a:lnTo>
                    <a:pt x="12124" y="35807"/>
                  </a:lnTo>
                  <a:lnTo>
                    <a:pt x="12194" y="35455"/>
                  </a:lnTo>
                  <a:lnTo>
                    <a:pt x="12335" y="34961"/>
                  </a:lnTo>
                  <a:lnTo>
                    <a:pt x="12828" y="33763"/>
                  </a:lnTo>
                  <a:lnTo>
                    <a:pt x="13815" y="31719"/>
                  </a:lnTo>
                  <a:lnTo>
                    <a:pt x="14591" y="29675"/>
                  </a:lnTo>
                  <a:lnTo>
                    <a:pt x="15295" y="27560"/>
                  </a:lnTo>
                  <a:lnTo>
                    <a:pt x="16000" y="25516"/>
                  </a:lnTo>
                  <a:lnTo>
                    <a:pt x="16635" y="23402"/>
                  </a:lnTo>
                  <a:lnTo>
                    <a:pt x="16635" y="24177"/>
                  </a:lnTo>
                  <a:lnTo>
                    <a:pt x="16705" y="24952"/>
                  </a:lnTo>
                  <a:lnTo>
                    <a:pt x="16846" y="25728"/>
                  </a:lnTo>
                  <a:lnTo>
                    <a:pt x="16987" y="26503"/>
                  </a:lnTo>
                  <a:lnTo>
                    <a:pt x="17198" y="27208"/>
                  </a:lnTo>
                  <a:lnTo>
                    <a:pt x="17480" y="27983"/>
                  </a:lnTo>
                  <a:lnTo>
                    <a:pt x="17762" y="28688"/>
                  </a:lnTo>
                  <a:lnTo>
                    <a:pt x="18115" y="29393"/>
                  </a:lnTo>
                  <a:lnTo>
                    <a:pt x="18538" y="30027"/>
                  </a:lnTo>
                  <a:lnTo>
                    <a:pt x="18961" y="30662"/>
                  </a:lnTo>
                  <a:lnTo>
                    <a:pt x="19454" y="31296"/>
                  </a:lnTo>
                  <a:lnTo>
                    <a:pt x="20018" y="31860"/>
                  </a:lnTo>
                  <a:lnTo>
                    <a:pt x="20582" y="32353"/>
                  </a:lnTo>
                  <a:lnTo>
                    <a:pt x="21216" y="32847"/>
                  </a:lnTo>
                  <a:lnTo>
                    <a:pt x="21850" y="33270"/>
                  </a:lnTo>
                  <a:lnTo>
                    <a:pt x="22555" y="33622"/>
                  </a:lnTo>
                  <a:lnTo>
                    <a:pt x="23049" y="33904"/>
                  </a:lnTo>
                  <a:lnTo>
                    <a:pt x="23612" y="34045"/>
                  </a:lnTo>
                  <a:lnTo>
                    <a:pt x="23894" y="34115"/>
                  </a:lnTo>
                  <a:lnTo>
                    <a:pt x="24106" y="34115"/>
                  </a:lnTo>
                  <a:lnTo>
                    <a:pt x="24317" y="34045"/>
                  </a:lnTo>
                  <a:lnTo>
                    <a:pt x="24458" y="33833"/>
                  </a:lnTo>
                  <a:lnTo>
                    <a:pt x="24458" y="33692"/>
                  </a:lnTo>
                  <a:lnTo>
                    <a:pt x="24458" y="33411"/>
                  </a:lnTo>
                  <a:lnTo>
                    <a:pt x="24247" y="32635"/>
                  </a:lnTo>
                  <a:lnTo>
                    <a:pt x="23965" y="31719"/>
                  </a:lnTo>
                  <a:lnTo>
                    <a:pt x="23542" y="30591"/>
                  </a:lnTo>
                  <a:lnTo>
                    <a:pt x="22767" y="28547"/>
                  </a:lnTo>
                  <a:lnTo>
                    <a:pt x="22203" y="27137"/>
                  </a:lnTo>
                  <a:lnTo>
                    <a:pt x="21780" y="25798"/>
                  </a:lnTo>
                  <a:lnTo>
                    <a:pt x="21216" y="24389"/>
                  </a:lnTo>
                  <a:lnTo>
                    <a:pt x="20652" y="23120"/>
                  </a:lnTo>
                  <a:lnTo>
                    <a:pt x="19877" y="21851"/>
                  </a:lnTo>
                  <a:lnTo>
                    <a:pt x="19454" y="21146"/>
                  </a:lnTo>
                  <a:lnTo>
                    <a:pt x="19102" y="20653"/>
                  </a:lnTo>
                  <a:lnTo>
                    <a:pt x="18467" y="19878"/>
                  </a:lnTo>
                  <a:lnTo>
                    <a:pt x="18256" y="19455"/>
                  </a:lnTo>
                  <a:lnTo>
                    <a:pt x="18115" y="19032"/>
                  </a:lnTo>
                  <a:lnTo>
                    <a:pt x="18044" y="18468"/>
                  </a:lnTo>
                  <a:lnTo>
                    <a:pt x="18044" y="17763"/>
                  </a:lnTo>
                  <a:lnTo>
                    <a:pt x="18185" y="16283"/>
                  </a:lnTo>
                  <a:lnTo>
                    <a:pt x="18397" y="14732"/>
                  </a:lnTo>
                  <a:lnTo>
                    <a:pt x="19031" y="11701"/>
                  </a:lnTo>
                  <a:lnTo>
                    <a:pt x="19595" y="8671"/>
                  </a:lnTo>
                  <a:lnTo>
                    <a:pt x="19877" y="7120"/>
                  </a:lnTo>
                  <a:lnTo>
                    <a:pt x="20018" y="5640"/>
                  </a:lnTo>
                  <a:lnTo>
                    <a:pt x="20370" y="6767"/>
                  </a:lnTo>
                  <a:lnTo>
                    <a:pt x="20793" y="7825"/>
                  </a:lnTo>
                  <a:lnTo>
                    <a:pt x="21286" y="8741"/>
                  </a:lnTo>
                  <a:lnTo>
                    <a:pt x="21921" y="9587"/>
                  </a:lnTo>
                  <a:lnTo>
                    <a:pt x="22555" y="10433"/>
                  </a:lnTo>
                  <a:lnTo>
                    <a:pt x="23331" y="11278"/>
                  </a:lnTo>
                  <a:lnTo>
                    <a:pt x="24811" y="12900"/>
                  </a:lnTo>
                  <a:lnTo>
                    <a:pt x="25868" y="14239"/>
                  </a:lnTo>
                  <a:lnTo>
                    <a:pt x="26432" y="14944"/>
                  </a:lnTo>
                  <a:lnTo>
                    <a:pt x="27066" y="15507"/>
                  </a:lnTo>
                  <a:lnTo>
                    <a:pt x="27348" y="15789"/>
                  </a:lnTo>
                  <a:lnTo>
                    <a:pt x="27701" y="15930"/>
                  </a:lnTo>
                  <a:lnTo>
                    <a:pt x="27982" y="16001"/>
                  </a:lnTo>
                  <a:lnTo>
                    <a:pt x="28194" y="15930"/>
                  </a:lnTo>
                  <a:lnTo>
                    <a:pt x="28476" y="15860"/>
                  </a:lnTo>
                  <a:lnTo>
                    <a:pt x="28687" y="15578"/>
                  </a:lnTo>
                  <a:lnTo>
                    <a:pt x="28899" y="15226"/>
                  </a:lnTo>
                  <a:lnTo>
                    <a:pt x="29110" y="14662"/>
                  </a:lnTo>
                  <a:lnTo>
                    <a:pt x="29181" y="14168"/>
                  </a:lnTo>
                  <a:lnTo>
                    <a:pt x="29251" y="13675"/>
                  </a:lnTo>
                  <a:lnTo>
                    <a:pt x="29251" y="13111"/>
                  </a:lnTo>
                  <a:lnTo>
                    <a:pt x="29181" y="12477"/>
                  </a:lnTo>
                  <a:lnTo>
                    <a:pt x="28969" y="11278"/>
                  </a:lnTo>
                  <a:lnTo>
                    <a:pt x="28617" y="10080"/>
                  </a:lnTo>
                  <a:lnTo>
                    <a:pt x="28123" y="8811"/>
                  </a:lnTo>
                  <a:lnTo>
                    <a:pt x="27630" y="7684"/>
                  </a:lnTo>
                  <a:lnTo>
                    <a:pt x="27066" y="6626"/>
                  </a:lnTo>
                  <a:lnTo>
                    <a:pt x="26573" y="5781"/>
                  </a:lnTo>
                  <a:lnTo>
                    <a:pt x="26150" y="5217"/>
                  </a:lnTo>
                  <a:lnTo>
                    <a:pt x="25516" y="4512"/>
                  </a:lnTo>
                  <a:lnTo>
                    <a:pt x="24670" y="3807"/>
                  </a:lnTo>
                  <a:lnTo>
                    <a:pt x="23753" y="3102"/>
                  </a:lnTo>
                  <a:lnTo>
                    <a:pt x="22767" y="2538"/>
                  </a:lnTo>
                  <a:lnTo>
                    <a:pt x="22273" y="2256"/>
                  </a:lnTo>
                  <a:lnTo>
                    <a:pt x="21780" y="2115"/>
                  </a:lnTo>
                  <a:lnTo>
                    <a:pt x="21357" y="2045"/>
                  </a:lnTo>
                  <a:lnTo>
                    <a:pt x="20934" y="2045"/>
                  </a:lnTo>
                  <a:lnTo>
                    <a:pt x="20511" y="2186"/>
                  </a:lnTo>
                  <a:lnTo>
                    <a:pt x="20229" y="2397"/>
                  </a:lnTo>
                  <a:lnTo>
                    <a:pt x="20088" y="1129"/>
                  </a:lnTo>
                  <a:lnTo>
                    <a:pt x="199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0" name="Google Shape;530;p9"/>
            <p:cNvGrpSpPr/>
            <p:nvPr/>
          </p:nvGrpSpPr>
          <p:grpSpPr>
            <a:xfrm>
              <a:off x="818425" y="1334150"/>
              <a:ext cx="925100" cy="1370950"/>
              <a:chOff x="3112200" y="1334150"/>
              <a:chExt cx="925100" cy="1370950"/>
            </a:xfrm>
          </p:grpSpPr>
          <p:sp>
            <p:nvSpPr>
              <p:cNvPr id="531" name="Google Shape;531;p9"/>
              <p:cNvSpPr/>
              <p:nvPr/>
            </p:nvSpPr>
            <p:spPr>
              <a:xfrm>
                <a:off x="3173850" y="1334150"/>
                <a:ext cx="819400" cy="1279300"/>
              </a:xfrm>
              <a:custGeom>
                <a:avLst/>
                <a:gdLst/>
                <a:ahLst/>
                <a:cxnLst/>
                <a:rect l="l" t="t" r="r" b="b"/>
                <a:pathLst>
                  <a:path w="32776" h="51172" extrusionOk="0">
                    <a:moveTo>
                      <a:pt x="15155" y="0"/>
                    </a:moveTo>
                    <a:lnTo>
                      <a:pt x="15026" y="431"/>
                    </a:lnTo>
                    <a:lnTo>
                      <a:pt x="15084" y="353"/>
                    </a:lnTo>
                    <a:lnTo>
                      <a:pt x="15155" y="0"/>
                    </a:lnTo>
                    <a:close/>
                    <a:moveTo>
                      <a:pt x="15026" y="431"/>
                    </a:moveTo>
                    <a:lnTo>
                      <a:pt x="14873" y="635"/>
                    </a:lnTo>
                    <a:lnTo>
                      <a:pt x="14380" y="1339"/>
                    </a:lnTo>
                    <a:lnTo>
                      <a:pt x="13957" y="2044"/>
                    </a:lnTo>
                    <a:lnTo>
                      <a:pt x="13745" y="2397"/>
                    </a:lnTo>
                    <a:lnTo>
                      <a:pt x="13604" y="2820"/>
                    </a:lnTo>
                    <a:lnTo>
                      <a:pt x="13252" y="3947"/>
                    </a:lnTo>
                    <a:lnTo>
                      <a:pt x="13040" y="5146"/>
                    </a:lnTo>
                    <a:lnTo>
                      <a:pt x="12970" y="6273"/>
                    </a:lnTo>
                    <a:lnTo>
                      <a:pt x="12899" y="7472"/>
                    </a:lnTo>
                    <a:lnTo>
                      <a:pt x="12970" y="8670"/>
                    </a:lnTo>
                    <a:lnTo>
                      <a:pt x="13181" y="9798"/>
                    </a:lnTo>
                    <a:lnTo>
                      <a:pt x="13463" y="10996"/>
                    </a:lnTo>
                    <a:lnTo>
                      <a:pt x="13816" y="12124"/>
                    </a:lnTo>
                    <a:lnTo>
                      <a:pt x="14098" y="13251"/>
                    </a:lnTo>
                    <a:lnTo>
                      <a:pt x="14380" y="14379"/>
                    </a:lnTo>
                    <a:lnTo>
                      <a:pt x="14591" y="15436"/>
                    </a:lnTo>
                    <a:lnTo>
                      <a:pt x="14662" y="16564"/>
                    </a:lnTo>
                    <a:lnTo>
                      <a:pt x="14662" y="17128"/>
                    </a:lnTo>
                    <a:lnTo>
                      <a:pt x="14591" y="17692"/>
                    </a:lnTo>
                    <a:lnTo>
                      <a:pt x="14380" y="18115"/>
                    </a:lnTo>
                    <a:lnTo>
                      <a:pt x="14168" y="18538"/>
                    </a:lnTo>
                    <a:lnTo>
                      <a:pt x="13886" y="18820"/>
                    </a:lnTo>
                    <a:lnTo>
                      <a:pt x="13604" y="19172"/>
                    </a:lnTo>
                    <a:lnTo>
                      <a:pt x="13252" y="19383"/>
                    </a:lnTo>
                    <a:lnTo>
                      <a:pt x="12829" y="19595"/>
                    </a:lnTo>
                    <a:lnTo>
                      <a:pt x="11983" y="19947"/>
                    </a:lnTo>
                    <a:lnTo>
                      <a:pt x="10996" y="20229"/>
                    </a:lnTo>
                    <a:lnTo>
                      <a:pt x="9023" y="20652"/>
                    </a:lnTo>
                    <a:lnTo>
                      <a:pt x="7190" y="21146"/>
                    </a:lnTo>
                    <a:lnTo>
                      <a:pt x="4018" y="22132"/>
                    </a:lnTo>
                    <a:lnTo>
                      <a:pt x="2468" y="22696"/>
                    </a:lnTo>
                    <a:lnTo>
                      <a:pt x="1129" y="23260"/>
                    </a:lnTo>
                    <a:lnTo>
                      <a:pt x="635" y="23472"/>
                    </a:lnTo>
                    <a:lnTo>
                      <a:pt x="212" y="23754"/>
                    </a:lnTo>
                    <a:lnTo>
                      <a:pt x="1" y="23965"/>
                    </a:lnTo>
                    <a:lnTo>
                      <a:pt x="1" y="24035"/>
                    </a:lnTo>
                    <a:lnTo>
                      <a:pt x="1" y="24106"/>
                    </a:lnTo>
                    <a:lnTo>
                      <a:pt x="494" y="23965"/>
                    </a:lnTo>
                    <a:lnTo>
                      <a:pt x="1763" y="23613"/>
                    </a:lnTo>
                    <a:lnTo>
                      <a:pt x="5851" y="22555"/>
                    </a:lnTo>
                    <a:lnTo>
                      <a:pt x="10080" y="21568"/>
                    </a:lnTo>
                    <a:lnTo>
                      <a:pt x="12477" y="21075"/>
                    </a:lnTo>
                    <a:lnTo>
                      <a:pt x="11490" y="23331"/>
                    </a:lnTo>
                    <a:lnTo>
                      <a:pt x="10785" y="25163"/>
                    </a:lnTo>
                    <a:lnTo>
                      <a:pt x="10010" y="27207"/>
                    </a:lnTo>
                    <a:lnTo>
                      <a:pt x="9305" y="29251"/>
                    </a:lnTo>
                    <a:lnTo>
                      <a:pt x="8811" y="31013"/>
                    </a:lnTo>
                    <a:lnTo>
                      <a:pt x="8670" y="31718"/>
                    </a:lnTo>
                    <a:lnTo>
                      <a:pt x="8670" y="32353"/>
                    </a:lnTo>
                    <a:lnTo>
                      <a:pt x="8670" y="32705"/>
                    </a:lnTo>
                    <a:lnTo>
                      <a:pt x="8741" y="32846"/>
                    </a:lnTo>
                    <a:lnTo>
                      <a:pt x="8882" y="32916"/>
                    </a:lnTo>
                    <a:lnTo>
                      <a:pt x="8952" y="32916"/>
                    </a:lnTo>
                    <a:lnTo>
                      <a:pt x="9093" y="32705"/>
                    </a:lnTo>
                    <a:lnTo>
                      <a:pt x="9446" y="32071"/>
                    </a:lnTo>
                    <a:lnTo>
                      <a:pt x="10362" y="29815"/>
                    </a:lnTo>
                    <a:lnTo>
                      <a:pt x="11701" y="26220"/>
                    </a:lnTo>
                    <a:lnTo>
                      <a:pt x="11983" y="27207"/>
                    </a:lnTo>
                    <a:lnTo>
                      <a:pt x="12265" y="28265"/>
                    </a:lnTo>
                    <a:lnTo>
                      <a:pt x="12617" y="29322"/>
                    </a:lnTo>
                    <a:lnTo>
                      <a:pt x="12758" y="30379"/>
                    </a:lnTo>
                    <a:lnTo>
                      <a:pt x="13181" y="32071"/>
                    </a:lnTo>
                    <a:lnTo>
                      <a:pt x="12970" y="32141"/>
                    </a:lnTo>
                    <a:lnTo>
                      <a:pt x="12829" y="32282"/>
                    </a:lnTo>
                    <a:lnTo>
                      <a:pt x="12758" y="32494"/>
                    </a:lnTo>
                    <a:lnTo>
                      <a:pt x="12688" y="32705"/>
                    </a:lnTo>
                    <a:lnTo>
                      <a:pt x="12899" y="33339"/>
                    </a:lnTo>
                    <a:lnTo>
                      <a:pt x="13040" y="33621"/>
                    </a:lnTo>
                    <a:lnTo>
                      <a:pt x="13181" y="33762"/>
                    </a:lnTo>
                    <a:lnTo>
                      <a:pt x="13322" y="33903"/>
                    </a:lnTo>
                    <a:lnTo>
                      <a:pt x="13604" y="33903"/>
                    </a:lnTo>
                    <a:lnTo>
                      <a:pt x="13675" y="33833"/>
                    </a:lnTo>
                    <a:lnTo>
                      <a:pt x="13957" y="33621"/>
                    </a:lnTo>
                    <a:lnTo>
                      <a:pt x="14168" y="33269"/>
                    </a:lnTo>
                    <a:lnTo>
                      <a:pt x="14380" y="32705"/>
                    </a:lnTo>
                    <a:lnTo>
                      <a:pt x="14450" y="32141"/>
                    </a:lnTo>
                    <a:lnTo>
                      <a:pt x="14450" y="31718"/>
                    </a:lnTo>
                    <a:lnTo>
                      <a:pt x="14380" y="31225"/>
                    </a:lnTo>
                    <a:lnTo>
                      <a:pt x="14309" y="30802"/>
                    </a:lnTo>
                    <a:lnTo>
                      <a:pt x="14168" y="30379"/>
                    </a:lnTo>
                    <a:lnTo>
                      <a:pt x="13745" y="29533"/>
                    </a:lnTo>
                    <a:lnTo>
                      <a:pt x="13322" y="28687"/>
                    </a:lnTo>
                    <a:lnTo>
                      <a:pt x="12829" y="27842"/>
                    </a:lnTo>
                    <a:lnTo>
                      <a:pt x="12477" y="27066"/>
                    </a:lnTo>
                    <a:lnTo>
                      <a:pt x="12124" y="26220"/>
                    </a:lnTo>
                    <a:lnTo>
                      <a:pt x="12054" y="25868"/>
                    </a:lnTo>
                    <a:lnTo>
                      <a:pt x="11983" y="25445"/>
                    </a:lnTo>
                    <a:lnTo>
                      <a:pt x="11983" y="25093"/>
                    </a:lnTo>
                    <a:lnTo>
                      <a:pt x="12054" y="24740"/>
                    </a:lnTo>
                    <a:lnTo>
                      <a:pt x="12336" y="23824"/>
                    </a:lnTo>
                    <a:lnTo>
                      <a:pt x="12829" y="22908"/>
                    </a:lnTo>
                    <a:lnTo>
                      <a:pt x="13322" y="21921"/>
                    </a:lnTo>
                    <a:lnTo>
                      <a:pt x="13886" y="20934"/>
                    </a:lnTo>
                    <a:lnTo>
                      <a:pt x="14521" y="20088"/>
                    </a:lnTo>
                    <a:lnTo>
                      <a:pt x="15507" y="18749"/>
                    </a:lnTo>
                    <a:lnTo>
                      <a:pt x="16706" y="21709"/>
                    </a:lnTo>
                    <a:lnTo>
                      <a:pt x="17974" y="24670"/>
                    </a:lnTo>
                    <a:lnTo>
                      <a:pt x="20653" y="30520"/>
                    </a:lnTo>
                    <a:lnTo>
                      <a:pt x="21428" y="32212"/>
                    </a:lnTo>
                    <a:lnTo>
                      <a:pt x="21639" y="32846"/>
                    </a:lnTo>
                    <a:lnTo>
                      <a:pt x="21710" y="33410"/>
                    </a:lnTo>
                    <a:lnTo>
                      <a:pt x="21710" y="33974"/>
                    </a:lnTo>
                    <a:lnTo>
                      <a:pt x="21569" y="34538"/>
                    </a:lnTo>
                    <a:lnTo>
                      <a:pt x="21216" y="35242"/>
                    </a:lnTo>
                    <a:lnTo>
                      <a:pt x="20794" y="36088"/>
                    </a:lnTo>
                    <a:lnTo>
                      <a:pt x="20300" y="37146"/>
                    </a:lnTo>
                    <a:lnTo>
                      <a:pt x="19877" y="38203"/>
                    </a:lnTo>
                    <a:lnTo>
                      <a:pt x="19666" y="38626"/>
                    </a:lnTo>
                    <a:lnTo>
                      <a:pt x="19384" y="39119"/>
                    </a:lnTo>
                    <a:lnTo>
                      <a:pt x="19032" y="39472"/>
                    </a:lnTo>
                    <a:lnTo>
                      <a:pt x="18609" y="39824"/>
                    </a:lnTo>
                    <a:lnTo>
                      <a:pt x="18186" y="40035"/>
                    </a:lnTo>
                    <a:lnTo>
                      <a:pt x="17692" y="40317"/>
                    </a:lnTo>
                    <a:lnTo>
                      <a:pt x="16565" y="40811"/>
                    </a:lnTo>
                    <a:lnTo>
                      <a:pt x="14521" y="41586"/>
                    </a:lnTo>
                    <a:lnTo>
                      <a:pt x="14239" y="41586"/>
                    </a:lnTo>
                    <a:lnTo>
                      <a:pt x="13957" y="41516"/>
                    </a:lnTo>
                    <a:lnTo>
                      <a:pt x="13322" y="41445"/>
                    </a:lnTo>
                    <a:lnTo>
                      <a:pt x="13040" y="41516"/>
                    </a:lnTo>
                    <a:lnTo>
                      <a:pt x="12829" y="41657"/>
                    </a:lnTo>
                    <a:lnTo>
                      <a:pt x="12758" y="41798"/>
                    </a:lnTo>
                    <a:lnTo>
                      <a:pt x="12688" y="41938"/>
                    </a:lnTo>
                    <a:lnTo>
                      <a:pt x="12688" y="42432"/>
                    </a:lnTo>
                    <a:lnTo>
                      <a:pt x="12758" y="42784"/>
                    </a:lnTo>
                    <a:lnTo>
                      <a:pt x="12899" y="42996"/>
                    </a:lnTo>
                    <a:lnTo>
                      <a:pt x="13181" y="43066"/>
                    </a:lnTo>
                    <a:lnTo>
                      <a:pt x="13604" y="43137"/>
                    </a:lnTo>
                    <a:lnTo>
                      <a:pt x="14027" y="43066"/>
                    </a:lnTo>
                    <a:lnTo>
                      <a:pt x="14450" y="42925"/>
                    </a:lnTo>
                    <a:lnTo>
                      <a:pt x="15507" y="42502"/>
                    </a:lnTo>
                    <a:lnTo>
                      <a:pt x="16635" y="42009"/>
                    </a:lnTo>
                    <a:lnTo>
                      <a:pt x="17622" y="41516"/>
                    </a:lnTo>
                    <a:lnTo>
                      <a:pt x="18468" y="41093"/>
                    </a:lnTo>
                    <a:lnTo>
                      <a:pt x="19032" y="40881"/>
                    </a:lnTo>
                    <a:lnTo>
                      <a:pt x="18820" y="41868"/>
                    </a:lnTo>
                    <a:lnTo>
                      <a:pt x="18750" y="43066"/>
                    </a:lnTo>
                    <a:lnTo>
                      <a:pt x="18609" y="44194"/>
                    </a:lnTo>
                    <a:lnTo>
                      <a:pt x="18538" y="44687"/>
                    </a:lnTo>
                    <a:lnTo>
                      <a:pt x="18327" y="45181"/>
                    </a:lnTo>
                    <a:lnTo>
                      <a:pt x="18186" y="45463"/>
                    </a:lnTo>
                    <a:lnTo>
                      <a:pt x="18045" y="45745"/>
                    </a:lnTo>
                    <a:lnTo>
                      <a:pt x="17551" y="46238"/>
                    </a:lnTo>
                    <a:lnTo>
                      <a:pt x="17410" y="46449"/>
                    </a:lnTo>
                    <a:lnTo>
                      <a:pt x="17199" y="46802"/>
                    </a:lnTo>
                    <a:lnTo>
                      <a:pt x="17128" y="47084"/>
                    </a:lnTo>
                    <a:lnTo>
                      <a:pt x="17058" y="47436"/>
                    </a:lnTo>
                    <a:lnTo>
                      <a:pt x="17058" y="47859"/>
                    </a:lnTo>
                    <a:lnTo>
                      <a:pt x="17128" y="48212"/>
                    </a:lnTo>
                    <a:lnTo>
                      <a:pt x="17269" y="48494"/>
                    </a:lnTo>
                    <a:lnTo>
                      <a:pt x="17410" y="48705"/>
                    </a:lnTo>
                    <a:lnTo>
                      <a:pt x="17551" y="48846"/>
                    </a:lnTo>
                    <a:lnTo>
                      <a:pt x="17763" y="48987"/>
                    </a:lnTo>
                    <a:lnTo>
                      <a:pt x="18256" y="48987"/>
                    </a:lnTo>
                    <a:lnTo>
                      <a:pt x="18750" y="48846"/>
                    </a:lnTo>
                    <a:lnTo>
                      <a:pt x="19243" y="48494"/>
                    </a:lnTo>
                    <a:lnTo>
                      <a:pt x="19666" y="48071"/>
                    </a:lnTo>
                    <a:lnTo>
                      <a:pt x="20018" y="47507"/>
                    </a:lnTo>
                    <a:lnTo>
                      <a:pt x="20018" y="47366"/>
                    </a:lnTo>
                    <a:lnTo>
                      <a:pt x="20018" y="47154"/>
                    </a:lnTo>
                    <a:lnTo>
                      <a:pt x="19948" y="46943"/>
                    </a:lnTo>
                    <a:lnTo>
                      <a:pt x="19877" y="46661"/>
                    </a:lnTo>
                    <a:lnTo>
                      <a:pt x="19807" y="46379"/>
                    </a:lnTo>
                    <a:lnTo>
                      <a:pt x="19807" y="45745"/>
                    </a:lnTo>
                    <a:lnTo>
                      <a:pt x="19736" y="44969"/>
                    </a:lnTo>
                    <a:lnTo>
                      <a:pt x="19666" y="44123"/>
                    </a:lnTo>
                    <a:lnTo>
                      <a:pt x="19736" y="43348"/>
                    </a:lnTo>
                    <a:lnTo>
                      <a:pt x="19877" y="42150"/>
                    </a:lnTo>
                    <a:lnTo>
                      <a:pt x="20159" y="41022"/>
                    </a:lnTo>
                    <a:lnTo>
                      <a:pt x="20794" y="38767"/>
                    </a:lnTo>
                    <a:lnTo>
                      <a:pt x="21498" y="36511"/>
                    </a:lnTo>
                    <a:lnTo>
                      <a:pt x="22344" y="34326"/>
                    </a:lnTo>
                    <a:lnTo>
                      <a:pt x="23190" y="36441"/>
                    </a:lnTo>
                    <a:lnTo>
                      <a:pt x="24036" y="38555"/>
                    </a:lnTo>
                    <a:lnTo>
                      <a:pt x="24811" y="40740"/>
                    </a:lnTo>
                    <a:lnTo>
                      <a:pt x="25446" y="42925"/>
                    </a:lnTo>
                    <a:lnTo>
                      <a:pt x="25516" y="43630"/>
                    </a:lnTo>
                    <a:lnTo>
                      <a:pt x="25657" y="44687"/>
                    </a:lnTo>
                    <a:lnTo>
                      <a:pt x="25868" y="47366"/>
                    </a:lnTo>
                    <a:lnTo>
                      <a:pt x="26080" y="48775"/>
                    </a:lnTo>
                    <a:lnTo>
                      <a:pt x="26221" y="49903"/>
                    </a:lnTo>
                    <a:lnTo>
                      <a:pt x="26432" y="50819"/>
                    </a:lnTo>
                    <a:lnTo>
                      <a:pt x="26573" y="51031"/>
                    </a:lnTo>
                    <a:lnTo>
                      <a:pt x="26714" y="51172"/>
                    </a:lnTo>
                    <a:lnTo>
                      <a:pt x="27208" y="51172"/>
                    </a:lnTo>
                    <a:lnTo>
                      <a:pt x="27349" y="51031"/>
                    </a:lnTo>
                    <a:lnTo>
                      <a:pt x="27490" y="50890"/>
                    </a:lnTo>
                    <a:lnTo>
                      <a:pt x="27630" y="50608"/>
                    </a:lnTo>
                    <a:lnTo>
                      <a:pt x="27701" y="50326"/>
                    </a:lnTo>
                    <a:lnTo>
                      <a:pt x="27771" y="49480"/>
                    </a:lnTo>
                    <a:lnTo>
                      <a:pt x="27771" y="48494"/>
                    </a:lnTo>
                    <a:lnTo>
                      <a:pt x="27630" y="47366"/>
                    </a:lnTo>
                    <a:lnTo>
                      <a:pt x="27490" y="46168"/>
                    </a:lnTo>
                    <a:lnTo>
                      <a:pt x="27208" y="44828"/>
                    </a:lnTo>
                    <a:lnTo>
                      <a:pt x="26644" y="42150"/>
                    </a:lnTo>
                    <a:lnTo>
                      <a:pt x="25939" y="39753"/>
                    </a:lnTo>
                    <a:lnTo>
                      <a:pt x="25375" y="37850"/>
                    </a:lnTo>
                    <a:lnTo>
                      <a:pt x="25023" y="36793"/>
                    </a:lnTo>
                    <a:lnTo>
                      <a:pt x="25023" y="36793"/>
                    </a:lnTo>
                    <a:lnTo>
                      <a:pt x="25586" y="37075"/>
                    </a:lnTo>
                    <a:lnTo>
                      <a:pt x="26080" y="37216"/>
                    </a:lnTo>
                    <a:lnTo>
                      <a:pt x="27208" y="37568"/>
                    </a:lnTo>
                    <a:lnTo>
                      <a:pt x="27701" y="37780"/>
                    </a:lnTo>
                    <a:lnTo>
                      <a:pt x="28265" y="37991"/>
                    </a:lnTo>
                    <a:lnTo>
                      <a:pt x="28758" y="38273"/>
                    </a:lnTo>
                    <a:lnTo>
                      <a:pt x="29252" y="38626"/>
                    </a:lnTo>
                    <a:lnTo>
                      <a:pt x="29675" y="39049"/>
                    </a:lnTo>
                    <a:lnTo>
                      <a:pt x="30168" y="39683"/>
                    </a:lnTo>
                    <a:lnTo>
                      <a:pt x="30732" y="40247"/>
                    </a:lnTo>
                    <a:lnTo>
                      <a:pt x="30943" y="40388"/>
                    </a:lnTo>
                    <a:lnTo>
                      <a:pt x="31225" y="40458"/>
                    </a:lnTo>
                    <a:lnTo>
                      <a:pt x="31719" y="40458"/>
                    </a:lnTo>
                    <a:lnTo>
                      <a:pt x="31930" y="40388"/>
                    </a:lnTo>
                    <a:lnTo>
                      <a:pt x="32071" y="40317"/>
                    </a:lnTo>
                    <a:lnTo>
                      <a:pt x="32282" y="40176"/>
                    </a:lnTo>
                    <a:lnTo>
                      <a:pt x="32423" y="40035"/>
                    </a:lnTo>
                    <a:lnTo>
                      <a:pt x="32564" y="39824"/>
                    </a:lnTo>
                    <a:lnTo>
                      <a:pt x="32635" y="39542"/>
                    </a:lnTo>
                    <a:lnTo>
                      <a:pt x="32776" y="38908"/>
                    </a:lnTo>
                    <a:lnTo>
                      <a:pt x="32705" y="38696"/>
                    </a:lnTo>
                    <a:lnTo>
                      <a:pt x="32705" y="38555"/>
                    </a:lnTo>
                    <a:lnTo>
                      <a:pt x="32635" y="38414"/>
                    </a:lnTo>
                    <a:lnTo>
                      <a:pt x="32494" y="38344"/>
                    </a:lnTo>
                    <a:lnTo>
                      <a:pt x="32212" y="38273"/>
                    </a:lnTo>
                    <a:lnTo>
                      <a:pt x="31860" y="38273"/>
                    </a:lnTo>
                    <a:lnTo>
                      <a:pt x="31437" y="38344"/>
                    </a:lnTo>
                    <a:lnTo>
                      <a:pt x="31084" y="38414"/>
                    </a:lnTo>
                    <a:lnTo>
                      <a:pt x="30802" y="38414"/>
                    </a:lnTo>
                    <a:lnTo>
                      <a:pt x="30450" y="38273"/>
                    </a:lnTo>
                    <a:lnTo>
                      <a:pt x="30097" y="38062"/>
                    </a:lnTo>
                    <a:lnTo>
                      <a:pt x="29252" y="37568"/>
                    </a:lnTo>
                    <a:lnTo>
                      <a:pt x="28406" y="37075"/>
                    </a:lnTo>
                    <a:lnTo>
                      <a:pt x="27912" y="36864"/>
                    </a:lnTo>
                    <a:lnTo>
                      <a:pt x="27490" y="36723"/>
                    </a:lnTo>
                    <a:lnTo>
                      <a:pt x="26855" y="36582"/>
                    </a:lnTo>
                    <a:lnTo>
                      <a:pt x="26080" y="36511"/>
                    </a:lnTo>
                    <a:lnTo>
                      <a:pt x="25305" y="36370"/>
                    </a:lnTo>
                    <a:lnTo>
                      <a:pt x="25023" y="36300"/>
                    </a:lnTo>
                    <a:lnTo>
                      <a:pt x="24811" y="36229"/>
                    </a:lnTo>
                    <a:lnTo>
                      <a:pt x="24600" y="36018"/>
                    </a:lnTo>
                    <a:lnTo>
                      <a:pt x="24459" y="35736"/>
                    </a:lnTo>
                    <a:lnTo>
                      <a:pt x="24177" y="35031"/>
                    </a:lnTo>
                    <a:lnTo>
                      <a:pt x="23683" y="33621"/>
                    </a:lnTo>
                    <a:lnTo>
                      <a:pt x="18186" y="21568"/>
                    </a:lnTo>
                    <a:lnTo>
                      <a:pt x="19032" y="21639"/>
                    </a:lnTo>
                    <a:lnTo>
                      <a:pt x="19877" y="21709"/>
                    </a:lnTo>
                    <a:lnTo>
                      <a:pt x="20653" y="21921"/>
                    </a:lnTo>
                    <a:lnTo>
                      <a:pt x="21428" y="22132"/>
                    </a:lnTo>
                    <a:lnTo>
                      <a:pt x="22203" y="22414"/>
                    </a:lnTo>
                    <a:lnTo>
                      <a:pt x="22838" y="22837"/>
                    </a:lnTo>
                    <a:lnTo>
                      <a:pt x="23401" y="23260"/>
                    </a:lnTo>
                    <a:lnTo>
                      <a:pt x="23824" y="23824"/>
                    </a:lnTo>
                    <a:lnTo>
                      <a:pt x="24529" y="25022"/>
                    </a:lnTo>
                    <a:lnTo>
                      <a:pt x="25446" y="26925"/>
                    </a:lnTo>
                    <a:lnTo>
                      <a:pt x="26291" y="28758"/>
                    </a:lnTo>
                    <a:lnTo>
                      <a:pt x="26573" y="29392"/>
                    </a:lnTo>
                    <a:lnTo>
                      <a:pt x="26644" y="29815"/>
                    </a:lnTo>
                    <a:lnTo>
                      <a:pt x="26644" y="29040"/>
                    </a:lnTo>
                    <a:lnTo>
                      <a:pt x="26503" y="28265"/>
                    </a:lnTo>
                    <a:lnTo>
                      <a:pt x="26291" y="27489"/>
                    </a:lnTo>
                    <a:lnTo>
                      <a:pt x="26080" y="26714"/>
                    </a:lnTo>
                    <a:lnTo>
                      <a:pt x="25586" y="25093"/>
                    </a:lnTo>
                    <a:lnTo>
                      <a:pt x="25023" y="23683"/>
                    </a:lnTo>
                    <a:lnTo>
                      <a:pt x="26291" y="24317"/>
                    </a:lnTo>
                    <a:lnTo>
                      <a:pt x="28547" y="25445"/>
                    </a:lnTo>
                    <a:lnTo>
                      <a:pt x="29815" y="26009"/>
                    </a:lnTo>
                    <a:lnTo>
                      <a:pt x="30873" y="26432"/>
                    </a:lnTo>
                    <a:lnTo>
                      <a:pt x="31578" y="26714"/>
                    </a:lnTo>
                    <a:lnTo>
                      <a:pt x="31860" y="26714"/>
                    </a:lnTo>
                    <a:lnTo>
                      <a:pt x="31930" y="26643"/>
                    </a:lnTo>
                    <a:lnTo>
                      <a:pt x="31930" y="26502"/>
                    </a:lnTo>
                    <a:lnTo>
                      <a:pt x="31930" y="26361"/>
                    </a:lnTo>
                    <a:lnTo>
                      <a:pt x="31648" y="26079"/>
                    </a:lnTo>
                    <a:lnTo>
                      <a:pt x="31155" y="25657"/>
                    </a:lnTo>
                    <a:lnTo>
                      <a:pt x="30520" y="25234"/>
                    </a:lnTo>
                    <a:lnTo>
                      <a:pt x="28829" y="24317"/>
                    </a:lnTo>
                    <a:lnTo>
                      <a:pt x="26785" y="23331"/>
                    </a:lnTo>
                    <a:lnTo>
                      <a:pt x="24741" y="22485"/>
                    </a:lnTo>
                    <a:lnTo>
                      <a:pt x="22767" y="21709"/>
                    </a:lnTo>
                    <a:lnTo>
                      <a:pt x="21216" y="21146"/>
                    </a:lnTo>
                    <a:lnTo>
                      <a:pt x="20371" y="20864"/>
                    </a:lnTo>
                    <a:lnTo>
                      <a:pt x="19525" y="20793"/>
                    </a:lnTo>
                    <a:lnTo>
                      <a:pt x="18820" y="20723"/>
                    </a:lnTo>
                    <a:lnTo>
                      <a:pt x="18468" y="20652"/>
                    </a:lnTo>
                    <a:lnTo>
                      <a:pt x="18186" y="20511"/>
                    </a:lnTo>
                    <a:lnTo>
                      <a:pt x="17833" y="20370"/>
                    </a:lnTo>
                    <a:lnTo>
                      <a:pt x="17551" y="20159"/>
                    </a:lnTo>
                    <a:lnTo>
                      <a:pt x="17340" y="19877"/>
                    </a:lnTo>
                    <a:lnTo>
                      <a:pt x="17199" y="19595"/>
                    </a:lnTo>
                    <a:lnTo>
                      <a:pt x="16917" y="18820"/>
                    </a:lnTo>
                    <a:lnTo>
                      <a:pt x="16424" y="17410"/>
                    </a:lnTo>
                    <a:lnTo>
                      <a:pt x="15789" y="15718"/>
                    </a:lnTo>
                    <a:lnTo>
                      <a:pt x="15155" y="13956"/>
                    </a:lnTo>
                    <a:lnTo>
                      <a:pt x="14662" y="12194"/>
                    </a:lnTo>
                    <a:lnTo>
                      <a:pt x="14309" y="10432"/>
                    </a:lnTo>
                    <a:lnTo>
                      <a:pt x="16283" y="10855"/>
                    </a:lnTo>
                    <a:lnTo>
                      <a:pt x="19807" y="11701"/>
                    </a:lnTo>
                    <a:lnTo>
                      <a:pt x="23120" y="12546"/>
                    </a:lnTo>
                    <a:lnTo>
                      <a:pt x="24177" y="12828"/>
                    </a:lnTo>
                    <a:lnTo>
                      <a:pt x="24529" y="12969"/>
                    </a:lnTo>
                    <a:lnTo>
                      <a:pt x="24600" y="12899"/>
                    </a:lnTo>
                    <a:lnTo>
                      <a:pt x="24529" y="12758"/>
                    </a:lnTo>
                    <a:lnTo>
                      <a:pt x="24318" y="12546"/>
                    </a:lnTo>
                    <a:lnTo>
                      <a:pt x="23965" y="12265"/>
                    </a:lnTo>
                    <a:lnTo>
                      <a:pt x="23401" y="12053"/>
                    </a:lnTo>
                    <a:lnTo>
                      <a:pt x="22062" y="11560"/>
                    </a:lnTo>
                    <a:lnTo>
                      <a:pt x="20441" y="11066"/>
                    </a:lnTo>
                    <a:lnTo>
                      <a:pt x="17269" y="10221"/>
                    </a:lnTo>
                    <a:lnTo>
                      <a:pt x="16142" y="9868"/>
                    </a:lnTo>
                    <a:lnTo>
                      <a:pt x="15507" y="9727"/>
                    </a:lnTo>
                    <a:lnTo>
                      <a:pt x="15296" y="9727"/>
                    </a:lnTo>
                    <a:lnTo>
                      <a:pt x="15084" y="9657"/>
                    </a:lnTo>
                    <a:lnTo>
                      <a:pt x="14873" y="9516"/>
                    </a:lnTo>
                    <a:lnTo>
                      <a:pt x="14732" y="9304"/>
                    </a:lnTo>
                    <a:lnTo>
                      <a:pt x="14450" y="8740"/>
                    </a:lnTo>
                    <a:lnTo>
                      <a:pt x="14239" y="8035"/>
                    </a:lnTo>
                    <a:lnTo>
                      <a:pt x="14098" y="7331"/>
                    </a:lnTo>
                    <a:lnTo>
                      <a:pt x="13957" y="6626"/>
                    </a:lnTo>
                    <a:lnTo>
                      <a:pt x="13886" y="5639"/>
                    </a:lnTo>
                    <a:lnTo>
                      <a:pt x="13957" y="4864"/>
                    </a:lnTo>
                    <a:lnTo>
                      <a:pt x="14027" y="4159"/>
                    </a:lnTo>
                    <a:lnTo>
                      <a:pt x="14380" y="2749"/>
                    </a:lnTo>
                    <a:lnTo>
                      <a:pt x="14732" y="1410"/>
                    </a:lnTo>
                    <a:lnTo>
                      <a:pt x="15026" y="4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9"/>
              <p:cNvSpPr/>
              <p:nvPr/>
            </p:nvSpPr>
            <p:spPr>
              <a:xfrm>
                <a:off x="3757125" y="2555275"/>
                <a:ext cx="58150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6" h="239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423" y="212"/>
                    </a:lnTo>
                    <a:lnTo>
                      <a:pt x="211" y="424"/>
                    </a:lnTo>
                    <a:lnTo>
                      <a:pt x="141" y="565"/>
                    </a:lnTo>
                    <a:lnTo>
                      <a:pt x="0" y="776"/>
                    </a:lnTo>
                    <a:lnTo>
                      <a:pt x="0" y="1199"/>
                    </a:lnTo>
                    <a:lnTo>
                      <a:pt x="70" y="1693"/>
                    </a:lnTo>
                    <a:lnTo>
                      <a:pt x="141" y="1834"/>
                    </a:lnTo>
                    <a:lnTo>
                      <a:pt x="282" y="2045"/>
                    </a:lnTo>
                    <a:lnTo>
                      <a:pt x="423" y="2186"/>
                    </a:lnTo>
                    <a:lnTo>
                      <a:pt x="634" y="2327"/>
                    </a:lnTo>
                    <a:lnTo>
                      <a:pt x="916" y="2397"/>
                    </a:lnTo>
                    <a:lnTo>
                      <a:pt x="1198" y="2397"/>
                    </a:lnTo>
                    <a:lnTo>
                      <a:pt x="1410" y="2327"/>
                    </a:lnTo>
                    <a:lnTo>
                      <a:pt x="1692" y="2256"/>
                    </a:lnTo>
                    <a:lnTo>
                      <a:pt x="1903" y="2115"/>
                    </a:lnTo>
                    <a:lnTo>
                      <a:pt x="2044" y="1974"/>
                    </a:lnTo>
                    <a:lnTo>
                      <a:pt x="2185" y="1834"/>
                    </a:lnTo>
                    <a:lnTo>
                      <a:pt x="2255" y="1622"/>
                    </a:lnTo>
                    <a:lnTo>
                      <a:pt x="2326" y="1129"/>
                    </a:lnTo>
                    <a:lnTo>
                      <a:pt x="2185" y="706"/>
                    </a:lnTo>
                    <a:lnTo>
                      <a:pt x="2115" y="494"/>
                    </a:lnTo>
                    <a:lnTo>
                      <a:pt x="1974" y="353"/>
                    </a:lnTo>
                    <a:lnTo>
                      <a:pt x="1833" y="212"/>
                    </a:lnTo>
                    <a:lnTo>
                      <a:pt x="1621" y="71"/>
                    </a:lnTo>
                    <a:lnTo>
                      <a:pt x="133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9"/>
              <p:cNvSpPr/>
              <p:nvPr/>
            </p:nvSpPr>
            <p:spPr>
              <a:xfrm>
                <a:off x="3764150" y="2631050"/>
                <a:ext cx="75800" cy="7405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962" extrusionOk="0">
                    <a:moveTo>
                      <a:pt x="1199" y="1"/>
                    </a:moveTo>
                    <a:lnTo>
                      <a:pt x="917" y="71"/>
                    </a:lnTo>
                    <a:lnTo>
                      <a:pt x="635" y="212"/>
                    </a:lnTo>
                    <a:lnTo>
                      <a:pt x="424" y="424"/>
                    </a:lnTo>
                    <a:lnTo>
                      <a:pt x="212" y="706"/>
                    </a:lnTo>
                    <a:lnTo>
                      <a:pt x="71" y="988"/>
                    </a:lnTo>
                    <a:lnTo>
                      <a:pt x="1" y="1269"/>
                    </a:lnTo>
                    <a:lnTo>
                      <a:pt x="1" y="1551"/>
                    </a:lnTo>
                    <a:lnTo>
                      <a:pt x="71" y="1763"/>
                    </a:lnTo>
                    <a:lnTo>
                      <a:pt x="142" y="2045"/>
                    </a:lnTo>
                    <a:lnTo>
                      <a:pt x="353" y="2327"/>
                    </a:lnTo>
                    <a:lnTo>
                      <a:pt x="494" y="2538"/>
                    </a:lnTo>
                    <a:lnTo>
                      <a:pt x="706" y="2679"/>
                    </a:lnTo>
                    <a:lnTo>
                      <a:pt x="988" y="2820"/>
                    </a:lnTo>
                    <a:lnTo>
                      <a:pt x="1270" y="2961"/>
                    </a:lnTo>
                    <a:lnTo>
                      <a:pt x="1834" y="2961"/>
                    </a:lnTo>
                    <a:lnTo>
                      <a:pt x="2115" y="2891"/>
                    </a:lnTo>
                    <a:lnTo>
                      <a:pt x="2327" y="2750"/>
                    </a:lnTo>
                    <a:lnTo>
                      <a:pt x="2609" y="2538"/>
                    </a:lnTo>
                    <a:lnTo>
                      <a:pt x="2820" y="2256"/>
                    </a:lnTo>
                    <a:lnTo>
                      <a:pt x="2961" y="1974"/>
                    </a:lnTo>
                    <a:lnTo>
                      <a:pt x="3032" y="1763"/>
                    </a:lnTo>
                    <a:lnTo>
                      <a:pt x="3032" y="1481"/>
                    </a:lnTo>
                    <a:lnTo>
                      <a:pt x="2961" y="1199"/>
                    </a:lnTo>
                    <a:lnTo>
                      <a:pt x="2820" y="917"/>
                    </a:lnTo>
                    <a:lnTo>
                      <a:pt x="2679" y="635"/>
                    </a:lnTo>
                    <a:lnTo>
                      <a:pt x="2468" y="424"/>
                    </a:lnTo>
                    <a:lnTo>
                      <a:pt x="2256" y="283"/>
                    </a:lnTo>
                    <a:lnTo>
                      <a:pt x="2045" y="142"/>
                    </a:lnTo>
                    <a:lnTo>
                      <a:pt x="1763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9"/>
              <p:cNvSpPr/>
              <p:nvPr/>
            </p:nvSpPr>
            <p:spPr>
              <a:xfrm>
                <a:off x="3852275" y="2620475"/>
                <a:ext cx="65200" cy="68750"/>
              </a:xfrm>
              <a:custGeom>
                <a:avLst/>
                <a:gdLst/>
                <a:ahLst/>
                <a:cxnLst/>
                <a:rect l="l" t="t" r="r" b="b"/>
                <a:pathLst>
                  <a:path w="2608" h="2750" extrusionOk="0">
                    <a:moveTo>
                      <a:pt x="1128" y="1"/>
                    </a:moveTo>
                    <a:lnTo>
                      <a:pt x="705" y="142"/>
                    </a:lnTo>
                    <a:lnTo>
                      <a:pt x="493" y="283"/>
                    </a:lnTo>
                    <a:lnTo>
                      <a:pt x="353" y="424"/>
                    </a:lnTo>
                    <a:lnTo>
                      <a:pt x="212" y="635"/>
                    </a:lnTo>
                    <a:lnTo>
                      <a:pt x="71" y="847"/>
                    </a:lnTo>
                    <a:lnTo>
                      <a:pt x="0" y="1129"/>
                    </a:lnTo>
                    <a:lnTo>
                      <a:pt x="71" y="1411"/>
                    </a:lnTo>
                    <a:lnTo>
                      <a:pt x="71" y="1763"/>
                    </a:lnTo>
                    <a:lnTo>
                      <a:pt x="212" y="2045"/>
                    </a:lnTo>
                    <a:lnTo>
                      <a:pt x="353" y="2256"/>
                    </a:lnTo>
                    <a:lnTo>
                      <a:pt x="564" y="2468"/>
                    </a:lnTo>
                    <a:lnTo>
                      <a:pt x="775" y="2609"/>
                    </a:lnTo>
                    <a:lnTo>
                      <a:pt x="987" y="2679"/>
                    </a:lnTo>
                    <a:lnTo>
                      <a:pt x="1269" y="2750"/>
                    </a:lnTo>
                    <a:lnTo>
                      <a:pt x="1692" y="2750"/>
                    </a:lnTo>
                    <a:lnTo>
                      <a:pt x="1974" y="2609"/>
                    </a:lnTo>
                    <a:lnTo>
                      <a:pt x="2115" y="2538"/>
                    </a:lnTo>
                    <a:lnTo>
                      <a:pt x="2326" y="2327"/>
                    </a:lnTo>
                    <a:lnTo>
                      <a:pt x="2467" y="2115"/>
                    </a:lnTo>
                    <a:lnTo>
                      <a:pt x="2538" y="1904"/>
                    </a:lnTo>
                    <a:lnTo>
                      <a:pt x="2608" y="1552"/>
                    </a:lnTo>
                    <a:lnTo>
                      <a:pt x="2608" y="1199"/>
                    </a:lnTo>
                    <a:lnTo>
                      <a:pt x="2538" y="917"/>
                    </a:lnTo>
                    <a:lnTo>
                      <a:pt x="2397" y="635"/>
                    </a:lnTo>
                    <a:lnTo>
                      <a:pt x="2256" y="424"/>
                    </a:lnTo>
                    <a:lnTo>
                      <a:pt x="2044" y="283"/>
                    </a:lnTo>
                    <a:lnTo>
                      <a:pt x="1833" y="142"/>
                    </a:lnTo>
                    <a:lnTo>
                      <a:pt x="1621" y="71"/>
                    </a:lnTo>
                    <a:lnTo>
                      <a:pt x="112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9"/>
              <p:cNvSpPr/>
              <p:nvPr/>
            </p:nvSpPr>
            <p:spPr>
              <a:xfrm>
                <a:off x="3883975" y="2544725"/>
                <a:ext cx="67000" cy="68725"/>
              </a:xfrm>
              <a:custGeom>
                <a:avLst/>
                <a:gdLst/>
                <a:ahLst/>
                <a:cxnLst/>
                <a:rect l="l" t="t" r="r" b="b"/>
                <a:pathLst>
                  <a:path w="2680" h="2749" extrusionOk="0">
                    <a:moveTo>
                      <a:pt x="1270" y="0"/>
                    </a:moveTo>
                    <a:lnTo>
                      <a:pt x="917" y="71"/>
                    </a:lnTo>
                    <a:lnTo>
                      <a:pt x="706" y="211"/>
                    </a:lnTo>
                    <a:lnTo>
                      <a:pt x="424" y="352"/>
                    </a:lnTo>
                    <a:lnTo>
                      <a:pt x="283" y="564"/>
                    </a:lnTo>
                    <a:lnTo>
                      <a:pt x="142" y="846"/>
                    </a:lnTo>
                    <a:lnTo>
                      <a:pt x="71" y="1057"/>
                    </a:lnTo>
                    <a:lnTo>
                      <a:pt x="1" y="1339"/>
                    </a:lnTo>
                    <a:lnTo>
                      <a:pt x="1" y="1621"/>
                    </a:lnTo>
                    <a:lnTo>
                      <a:pt x="71" y="1833"/>
                    </a:lnTo>
                    <a:lnTo>
                      <a:pt x="142" y="2115"/>
                    </a:lnTo>
                    <a:lnTo>
                      <a:pt x="283" y="2326"/>
                    </a:lnTo>
                    <a:lnTo>
                      <a:pt x="494" y="2467"/>
                    </a:lnTo>
                    <a:lnTo>
                      <a:pt x="706" y="2608"/>
                    </a:lnTo>
                    <a:lnTo>
                      <a:pt x="917" y="2749"/>
                    </a:lnTo>
                    <a:lnTo>
                      <a:pt x="1551" y="2749"/>
                    </a:lnTo>
                    <a:lnTo>
                      <a:pt x="1833" y="2608"/>
                    </a:lnTo>
                    <a:lnTo>
                      <a:pt x="2115" y="2537"/>
                    </a:lnTo>
                    <a:lnTo>
                      <a:pt x="2327" y="2326"/>
                    </a:lnTo>
                    <a:lnTo>
                      <a:pt x="2468" y="2185"/>
                    </a:lnTo>
                    <a:lnTo>
                      <a:pt x="2538" y="1974"/>
                    </a:lnTo>
                    <a:lnTo>
                      <a:pt x="2609" y="1762"/>
                    </a:lnTo>
                    <a:lnTo>
                      <a:pt x="2679" y="1269"/>
                    </a:lnTo>
                    <a:lnTo>
                      <a:pt x="2538" y="846"/>
                    </a:lnTo>
                    <a:lnTo>
                      <a:pt x="2256" y="423"/>
                    </a:lnTo>
                    <a:lnTo>
                      <a:pt x="2045" y="282"/>
                    </a:lnTo>
                    <a:lnTo>
                      <a:pt x="1833" y="141"/>
                    </a:lnTo>
                    <a:lnTo>
                      <a:pt x="15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9"/>
              <p:cNvSpPr/>
              <p:nvPr/>
            </p:nvSpPr>
            <p:spPr>
              <a:xfrm>
                <a:off x="3876925" y="2454850"/>
                <a:ext cx="5642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468" extrusionOk="0">
                    <a:moveTo>
                      <a:pt x="1481" y="0"/>
                    </a:moveTo>
                    <a:lnTo>
                      <a:pt x="1199" y="71"/>
                    </a:lnTo>
                    <a:lnTo>
                      <a:pt x="988" y="141"/>
                    </a:lnTo>
                    <a:lnTo>
                      <a:pt x="706" y="212"/>
                    </a:lnTo>
                    <a:lnTo>
                      <a:pt x="494" y="423"/>
                    </a:lnTo>
                    <a:lnTo>
                      <a:pt x="353" y="635"/>
                    </a:lnTo>
                    <a:lnTo>
                      <a:pt x="142" y="917"/>
                    </a:lnTo>
                    <a:lnTo>
                      <a:pt x="71" y="1128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03"/>
                    </a:lnTo>
                    <a:lnTo>
                      <a:pt x="283" y="2115"/>
                    </a:lnTo>
                    <a:lnTo>
                      <a:pt x="494" y="2326"/>
                    </a:lnTo>
                    <a:lnTo>
                      <a:pt x="847" y="2397"/>
                    </a:lnTo>
                    <a:lnTo>
                      <a:pt x="1270" y="2467"/>
                    </a:lnTo>
                    <a:lnTo>
                      <a:pt x="1552" y="2326"/>
                    </a:lnTo>
                    <a:lnTo>
                      <a:pt x="1833" y="2185"/>
                    </a:lnTo>
                    <a:lnTo>
                      <a:pt x="2045" y="1903"/>
                    </a:lnTo>
                    <a:lnTo>
                      <a:pt x="2186" y="1621"/>
                    </a:lnTo>
                    <a:lnTo>
                      <a:pt x="2256" y="1269"/>
                    </a:lnTo>
                    <a:lnTo>
                      <a:pt x="2256" y="917"/>
                    </a:lnTo>
                    <a:lnTo>
                      <a:pt x="2186" y="564"/>
                    </a:lnTo>
                    <a:lnTo>
                      <a:pt x="1974" y="282"/>
                    </a:lnTo>
                    <a:lnTo>
                      <a:pt x="1692" y="141"/>
                    </a:lnTo>
                    <a:lnTo>
                      <a:pt x="148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9"/>
              <p:cNvSpPr/>
              <p:nvPr/>
            </p:nvSpPr>
            <p:spPr>
              <a:xfrm>
                <a:off x="3674300" y="2435450"/>
                <a:ext cx="45825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1833" h="1905" extrusionOk="0">
                    <a:moveTo>
                      <a:pt x="1058" y="1"/>
                    </a:moveTo>
                    <a:lnTo>
                      <a:pt x="635" y="71"/>
                    </a:lnTo>
                    <a:lnTo>
                      <a:pt x="423" y="142"/>
                    </a:lnTo>
                    <a:lnTo>
                      <a:pt x="282" y="212"/>
                    </a:lnTo>
                    <a:lnTo>
                      <a:pt x="141" y="353"/>
                    </a:lnTo>
                    <a:lnTo>
                      <a:pt x="71" y="494"/>
                    </a:lnTo>
                    <a:lnTo>
                      <a:pt x="0" y="847"/>
                    </a:lnTo>
                    <a:lnTo>
                      <a:pt x="71" y="1199"/>
                    </a:lnTo>
                    <a:lnTo>
                      <a:pt x="212" y="1552"/>
                    </a:lnTo>
                    <a:lnTo>
                      <a:pt x="494" y="1763"/>
                    </a:lnTo>
                    <a:lnTo>
                      <a:pt x="776" y="1904"/>
                    </a:lnTo>
                    <a:lnTo>
                      <a:pt x="987" y="1904"/>
                    </a:lnTo>
                    <a:lnTo>
                      <a:pt x="1198" y="1834"/>
                    </a:lnTo>
                    <a:lnTo>
                      <a:pt x="1551" y="1622"/>
                    </a:lnTo>
                    <a:lnTo>
                      <a:pt x="1762" y="1340"/>
                    </a:lnTo>
                    <a:lnTo>
                      <a:pt x="1833" y="988"/>
                    </a:lnTo>
                    <a:lnTo>
                      <a:pt x="1762" y="635"/>
                    </a:lnTo>
                    <a:lnTo>
                      <a:pt x="1621" y="353"/>
                    </a:lnTo>
                    <a:lnTo>
                      <a:pt x="1410" y="142"/>
                    </a:lnTo>
                    <a:lnTo>
                      <a:pt x="105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9"/>
              <p:cNvSpPr/>
              <p:nvPr/>
            </p:nvSpPr>
            <p:spPr>
              <a:xfrm>
                <a:off x="3834650" y="2060125"/>
                <a:ext cx="72275" cy="61700"/>
              </a:xfrm>
              <a:custGeom>
                <a:avLst/>
                <a:gdLst/>
                <a:ahLst/>
                <a:cxnLst/>
                <a:rect l="l" t="t" r="r" b="b"/>
                <a:pathLst>
                  <a:path w="2891" h="2468" extrusionOk="0">
                    <a:moveTo>
                      <a:pt x="846" y="1"/>
                    </a:moveTo>
                    <a:lnTo>
                      <a:pt x="564" y="71"/>
                    </a:lnTo>
                    <a:lnTo>
                      <a:pt x="282" y="353"/>
                    </a:lnTo>
                    <a:lnTo>
                      <a:pt x="141" y="776"/>
                    </a:lnTo>
                    <a:lnTo>
                      <a:pt x="0" y="1340"/>
                    </a:lnTo>
                    <a:lnTo>
                      <a:pt x="71" y="1692"/>
                    </a:lnTo>
                    <a:lnTo>
                      <a:pt x="141" y="1974"/>
                    </a:lnTo>
                    <a:lnTo>
                      <a:pt x="353" y="2186"/>
                    </a:lnTo>
                    <a:lnTo>
                      <a:pt x="564" y="2327"/>
                    </a:lnTo>
                    <a:lnTo>
                      <a:pt x="846" y="2397"/>
                    </a:lnTo>
                    <a:lnTo>
                      <a:pt x="1058" y="2468"/>
                    </a:lnTo>
                    <a:lnTo>
                      <a:pt x="1339" y="2468"/>
                    </a:lnTo>
                    <a:lnTo>
                      <a:pt x="1551" y="2397"/>
                    </a:lnTo>
                    <a:lnTo>
                      <a:pt x="2115" y="2468"/>
                    </a:lnTo>
                    <a:lnTo>
                      <a:pt x="2538" y="2397"/>
                    </a:lnTo>
                    <a:lnTo>
                      <a:pt x="2749" y="2256"/>
                    </a:lnTo>
                    <a:lnTo>
                      <a:pt x="2890" y="1974"/>
                    </a:lnTo>
                    <a:lnTo>
                      <a:pt x="2820" y="1692"/>
                    </a:lnTo>
                    <a:lnTo>
                      <a:pt x="2749" y="1340"/>
                    </a:lnTo>
                    <a:lnTo>
                      <a:pt x="2538" y="988"/>
                    </a:lnTo>
                    <a:lnTo>
                      <a:pt x="2256" y="706"/>
                    </a:lnTo>
                    <a:lnTo>
                      <a:pt x="1903" y="424"/>
                    </a:lnTo>
                    <a:lnTo>
                      <a:pt x="1551" y="212"/>
                    </a:lnTo>
                    <a:lnTo>
                      <a:pt x="1198" y="71"/>
                    </a:lnTo>
                    <a:lnTo>
                      <a:pt x="84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9" name="Google Shape;539;p9"/>
              <p:cNvSpPr/>
              <p:nvPr/>
            </p:nvSpPr>
            <p:spPr>
              <a:xfrm>
                <a:off x="3973850" y="1963225"/>
                <a:ext cx="63450" cy="66975"/>
              </a:xfrm>
              <a:custGeom>
                <a:avLst/>
                <a:gdLst/>
                <a:ahLst/>
                <a:cxnLst/>
                <a:rect l="l" t="t" r="r" b="b"/>
                <a:pathLst>
                  <a:path w="2538" h="2679" extrusionOk="0">
                    <a:moveTo>
                      <a:pt x="1340" y="0"/>
                    </a:moveTo>
                    <a:lnTo>
                      <a:pt x="1128" y="71"/>
                    </a:lnTo>
                    <a:lnTo>
                      <a:pt x="846" y="141"/>
                    </a:lnTo>
                    <a:lnTo>
                      <a:pt x="635" y="353"/>
                    </a:lnTo>
                    <a:lnTo>
                      <a:pt x="423" y="564"/>
                    </a:lnTo>
                    <a:lnTo>
                      <a:pt x="212" y="776"/>
                    </a:lnTo>
                    <a:lnTo>
                      <a:pt x="71" y="1057"/>
                    </a:lnTo>
                    <a:lnTo>
                      <a:pt x="0" y="1339"/>
                    </a:lnTo>
                    <a:lnTo>
                      <a:pt x="0" y="1621"/>
                    </a:lnTo>
                    <a:lnTo>
                      <a:pt x="0" y="1903"/>
                    </a:lnTo>
                    <a:lnTo>
                      <a:pt x="141" y="2115"/>
                    </a:lnTo>
                    <a:lnTo>
                      <a:pt x="282" y="2326"/>
                    </a:lnTo>
                    <a:lnTo>
                      <a:pt x="564" y="2538"/>
                    </a:lnTo>
                    <a:lnTo>
                      <a:pt x="776" y="2608"/>
                    </a:lnTo>
                    <a:lnTo>
                      <a:pt x="987" y="2679"/>
                    </a:lnTo>
                    <a:lnTo>
                      <a:pt x="1410" y="2608"/>
                    </a:lnTo>
                    <a:lnTo>
                      <a:pt x="1763" y="2397"/>
                    </a:lnTo>
                    <a:lnTo>
                      <a:pt x="2115" y="2115"/>
                    </a:lnTo>
                    <a:lnTo>
                      <a:pt x="2326" y="1833"/>
                    </a:lnTo>
                    <a:lnTo>
                      <a:pt x="2467" y="1410"/>
                    </a:lnTo>
                    <a:lnTo>
                      <a:pt x="2538" y="987"/>
                    </a:lnTo>
                    <a:lnTo>
                      <a:pt x="2467" y="776"/>
                    </a:lnTo>
                    <a:lnTo>
                      <a:pt x="2397" y="635"/>
                    </a:lnTo>
                    <a:lnTo>
                      <a:pt x="2185" y="282"/>
                    </a:lnTo>
                    <a:lnTo>
                      <a:pt x="1904" y="141"/>
                    </a:lnTo>
                    <a:lnTo>
                      <a:pt x="16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0" name="Google Shape;540;p9"/>
              <p:cNvSpPr/>
              <p:nvPr/>
            </p:nvSpPr>
            <p:spPr>
              <a:xfrm>
                <a:off x="3942125" y="1933250"/>
                <a:ext cx="5112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693" extrusionOk="0">
                    <a:moveTo>
                      <a:pt x="847" y="1"/>
                    </a:moveTo>
                    <a:lnTo>
                      <a:pt x="635" y="71"/>
                    </a:lnTo>
                    <a:lnTo>
                      <a:pt x="353" y="212"/>
                    </a:lnTo>
                    <a:lnTo>
                      <a:pt x="142" y="283"/>
                    </a:lnTo>
                    <a:lnTo>
                      <a:pt x="1" y="494"/>
                    </a:lnTo>
                    <a:lnTo>
                      <a:pt x="1" y="706"/>
                    </a:lnTo>
                    <a:lnTo>
                      <a:pt x="1" y="917"/>
                    </a:lnTo>
                    <a:lnTo>
                      <a:pt x="142" y="1199"/>
                    </a:lnTo>
                    <a:lnTo>
                      <a:pt x="424" y="1481"/>
                    </a:lnTo>
                    <a:lnTo>
                      <a:pt x="565" y="1622"/>
                    </a:lnTo>
                    <a:lnTo>
                      <a:pt x="776" y="1693"/>
                    </a:lnTo>
                    <a:lnTo>
                      <a:pt x="1199" y="1693"/>
                    </a:lnTo>
                    <a:lnTo>
                      <a:pt x="1551" y="1481"/>
                    </a:lnTo>
                    <a:lnTo>
                      <a:pt x="1833" y="1199"/>
                    </a:lnTo>
                    <a:lnTo>
                      <a:pt x="1974" y="917"/>
                    </a:lnTo>
                    <a:lnTo>
                      <a:pt x="2045" y="635"/>
                    </a:lnTo>
                    <a:lnTo>
                      <a:pt x="1974" y="424"/>
                    </a:lnTo>
                    <a:lnTo>
                      <a:pt x="1833" y="212"/>
                    </a:lnTo>
                    <a:lnTo>
                      <a:pt x="1622" y="142"/>
                    </a:lnTo>
                    <a:lnTo>
                      <a:pt x="1410" y="71"/>
                    </a:lnTo>
                    <a:lnTo>
                      <a:pt x="11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1" name="Google Shape;541;p9"/>
              <p:cNvSpPr/>
              <p:nvPr/>
            </p:nvSpPr>
            <p:spPr>
              <a:xfrm>
                <a:off x="3353600" y="2167625"/>
                <a:ext cx="51125" cy="511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2045" extrusionOk="0">
                    <a:moveTo>
                      <a:pt x="846" y="0"/>
                    </a:moveTo>
                    <a:lnTo>
                      <a:pt x="635" y="71"/>
                    </a:lnTo>
                    <a:lnTo>
                      <a:pt x="494" y="141"/>
                    </a:lnTo>
                    <a:lnTo>
                      <a:pt x="282" y="353"/>
                    </a:lnTo>
                    <a:lnTo>
                      <a:pt x="141" y="494"/>
                    </a:lnTo>
                    <a:lnTo>
                      <a:pt x="71" y="705"/>
                    </a:lnTo>
                    <a:lnTo>
                      <a:pt x="0" y="917"/>
                    </a:lnTo>
                    <a:lnTo>
                      <a:pt x="0" y="1058"/>
                    </a:lnTo>
                    <a:lnTo>
                      <a:pt x="141" y="1410"/>
                    </a:lnTo>
                    <a:lnTo>
                      <a:pt x="353" y="1762"/>
                    </a:lnTo>
                    <a:lnTo>
                      <a:pt x="705" y="1974"/>
                    </a:lnTo>
                    <a:lnTo>
                      <a:pt x="1058" y="2044"/>
                    </a:lnTo>
                    <a:lnTo>
                      <a:pt x="1269" y="2044"/>
                    </a:lnTo>
                    <a:lnTo>
                      <a:pt x="1410" y="1974"/>
                    </a:lnTo>
                    <a:lnTo>
                      <a:pt x="1621" y="1833"/>
                    </a:lnTo>
                    <a:lnTo>
                      <a:pt x="1762" y="1692"/>
                    </a:lnTo>
                    <a:lnTo>
                      <a:pt x="1903" y="1551"/>
                    </a:lnTo>
                    <a:lnTo>
                      <a:pt x="2044" y="1340"/>
                    </a:lnTo>
                    <a:lnTo>
                      <a:pt x="2044" y="1128"/>
                    </a:lnTo>
                    <a:lnTo>
                      <a:pt x="2044" y="987"/>
                    </a:lnTo>
                    <a:lnTo>
                      <a:pt x="1974" y="635"/>
                    </a:lnTo>
                    <a:lnTo>
                      <a:pt x="1692" y="282"/>
                    </a:lnTo>
                    <a:lnTo>
                      <a:pt x="1410" y="71"/>
                    </a:lnTo>
                    <a:lnTo>
                      <a:pt x="105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2" name="Google Shape;542;p9"/>
              <p:cNvSpPr/>
              <p:nvPr/>
            </p:nvSpPr>
            <p:spPr>
              <a:xfrm>
                <a:off x="3411750" y="2151775"/>
                <a:ext cx="31725" cy="2467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987" extrusionOk="0">
                    <a:moveTo>
                      <a:pt x="705" y="0"/>
                    </a:moveTo>
                    <a:lnTo>
                      <a:pt x="423" y="71"/>
                    </a:lnTo>
                    <a:lnTo>
                      <a:pt x="141" y="282"/>
                    </a:lnTo>
                    <a:lnTo>
                      <a:pt x="71" y="352"/>
                    </a:lnTo>
                    <a:lnTo>
                      <a:pt x="0" y="493"/>
                    </a:lnTo>
                    <a:lnTo>
                      <a:pt x="71" y="564"/>
                    </a:lnTo>
                    <a:lnTo>
                      <a:pt x="141" y="705"/>
                    </a:lnTo>
                    <a:lnTo>
                      <a:pt x="282" y="846"/>
                    </a:lnTo>
                    <a:lnTo>
                      <a:pt x="564" y="916"/>
                    </a:lnTo>
                    <a:lnTo>
                      <a:pt x="776" y="987"/>
                    </a:lnTo>
                    <a:lnTo>
                      <a:pt x="987" y="987"/>
                    </a:lnTo>
                    <a:lnTo>
                      <a:pt x="1057" y="916"/>
                    </a:lnTo>
                    <a:lnTo>
                      <a:pt x="1128" y="775"/>
                    </a:lnTo>
                    <a:lnTo>
                      <a:pt x="1128" y="493"/>
                    </a:lnTo>
                    <a:lnTo>
                      <a:pt x="1198" y="282"/>
                    </a:lnTo>
                    <a:lnTo>
                      <a:pt x="1269" y="141"/>
                    </a:lnTo>
                    <a:lnTo>
                      <a:pt x="1198" y="71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3" name="Google Shape;543;p9"/>
              <p:cNvSpPr/>
              <p:nvPr/>
            </p:nvSpPr>
            <p:spPr>
              <a:xfrm>
                <a:off x="3112200" y="1920925"/>
                <a:ext cx="54625" cy="54650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2186" extrusionOk="0">
                    <a:moveTo>
                      <a:pt x="987" y="1"/>
                    </a:moveTo>
                    <a:lnTo>
                      <a:pt x="634" y="71"/>
                    </a:lnTo>
                    <a:lnTo>
                      <a:pt x="352" y="283"/>
                    </a:lnTo>
                    <a:lnTo>
                      <a:pt x="141" y="564"/>
                    </a:lnTo>
                    <a:lnTo>
                      <a:pt x="0" y="846"/>
                    </a:lnTo>
                    <a:lnTo>
                      <a:pt x="0" y="1199"/>
                    </a:lnTo>
                    <a:lnTo>
                      <a:pt x="70" y="1551"/>
                    </a:lnTo>
                    <a:lnTo>
                      <a:pt x="352" y="1833"/>
                    </a:lnTo>
                    <a:lnTo>
                      <a:pt x="634" y="2045"/>
                    </a:lnTo>
                    <a:lnTo>
                      <a:pt x="846" y="2115"/>
                    </a:lnTo>
                    <a:lnTo>
                      <a:pt x="1128" y="2186"/>
                    </a:lnTo>
                    <a:lnTo>
                      <a:pt x="1339" y="2115"/>
                    </a:lnTo>
                    <a:lnTo>
                      <a:pt x="1551" y="2045"/>
                    </a:lnTo>
                    <a:lnTo>
                      <a:pt x="1762" y="1904"/>
                    </a:lnTo>
                    <a:lnTo>
                      <a:pt x="1903" y="1763"/>
                    </a:lnTo>
                    <a:lnTo>
                      <a:pt x="2044" y="1551"/>
                    </a:lnTo>
                    <a:lnTo>
                      <a:pt x="2115" y="1340"/>
                    </a:lnTo>
                    <a:lnTo>
                      <a:pt x="2185" y="1128"/>
                    </a:lnTo>
                    <a:lnTo>
                      <a:pt x="2185" y="846"/>
                    </a:lnTo>
                    <a:lnTo>
                      <a:pt x="2185" y="635"/>
                    </a:lnTo>
                    <a:lnTo>
                      <a:pt x="2044" y="423"/>
                    </a:lnTo>
                    <a:lnTo>
                      <a:pt x="1903" y="283"/>
                    </a:lnTo>
                    <a:lnTo>
                      <a:pt x="1692" y="71"/>
                    </a:lnTo>
                    <a:lnTo>
                      <a:pt x="141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4" name="Google Shape;544;p9"/>
              <p:cNvSpPr/>
              <p:nvPr/>
            </p:nvSpPr>
            <p:spPr>
              <a:xfrm>
                <a:off x="3150950" y="1836350"/>
                <a:ext cx="75800" cy="70500"/>
              </a:xfrm>
              <a:custGeom>
                <a:avLst/>
                <a:gdLst/>
                <a:ahLst/>
                <a:cxnLst/>
                <a:rect l="l" t="t" r="r" b="b"/>
                <a:pathLst>
                  <a:path w="3032" h="2820" extrusionOk="0">
                    <a:moveTo>
                      <a:pt x="1692" y="0"/>
                    </a:moveTo>
                    <a:lnTo>
                      <a:pt x="1410" y="71"/>
                    </a:lnTo>
                    <a:lnTo>
                      <a:pt x="1128" y="141"/>
                    </a:lnTo>
                    <a:lnTo>
                      <a:pt x="705" y="353"/>
                    </a:lnTo>
                    <a:lnTo>
                      <a:pt x="283" y="705"/>
                    </a:lnTo>
                    <a:lnTo>
                      <a:pt x="142" y="917"/>
                    </a:lnTo>
                    <a:lnTo>
                      <a:pt x="71" y="1199"/>
                    </a:lnTo>
                    <a:lnTo>
                      <a:pt x="1" y="1410"/>
                    </a:lnTo>
                    <a:lnTo>
                      <a:pt x="1" y="1692"/>
                    </a:lnTo>
                    <a:lnTo>
                      <a:pt x="71" y="1974"/>
                    </a:lnTo>
                    <a:lnTo>
                      <a:pt x="212" y="2256"/>
                    </a:lnTo>
                    <a:lnTo>
                      <a:pt x="424" y="2467"/>
                    </a:lnTo>
                    <a:lnTo>
                      <a:pt x="705" y="2679"/>
                    </a:lnTo>
                    <a:lnTo>
                      <a:pt x="987" y="2749"/>
                    </a:lnTo>
                    <a:lnTo>
                      <a:pt x="1269" y="2820"/>
                    </a:lnTo>
                    <a:lnTo>
                      <a:pt x="1551" y="2749"/>
                    </a:lnTo>
                    <a:lnTo>
                      <a:pt x="1833" y="2679"/>
                    </a:lnTo>
                    <a:lnTo>
                      <a:pt x="2115" y="2608"/>
                    </a:lnTo>
                    <a:lnTo>
                      <a:pt x="2397" y="2397"/>
                    </a:lnTo>
                    <a:lnTo>
                      <a:pt x="2609" y="2256"/>
                    </a:lnTo>
                    <a:lnTo>
                      <a:pt x="2820" y="2044"/>
                    </a:lnTo>
                    <a:lnTo>
                      <a:pt x="2961" y="1762"/>
                    </a:lnTo>
                    <a:lnTo>
                      <a:pt x="3031" y="1551"/>
                    </a:lnTo>
                    <a:lnTo>
                      <a:pt x="3031" y="1269"/>
                    </a:lnTo>
                    <a:lnTo>
                      <a:pt x="2961" y="987"/>
                    </a:lnTo>
                    <a:lnTo>
                      <a:pt x="2820" y="705"/>
                    </a:lnTo>
                    <a:lnTo>
                      <a:pt x="2609" y="423"/>
                    </a:lnTo>
                    <a:lnTo>
                      <a:pt x="2397" y="282"/>
                    </a:lnTo>
                    <a:lnTo>
                      <a:pt x="2186" y="141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545;p9"/>
              <p:cNvSpPr/>
              <p:nvPr/>
            </p:nvSpPr>
            <p:spPr>
              <a:xfrm>
                <a:off x="3182675" y="1952650"/>
                <a:ext cx="40550" cy="38775"/>
              </a:xfrm>
              <a:custGeom>
                <a:avLst/>
                <a:gdLst/>
                <a:ahLst/>
                <a:cxnLst/>
                <a:rect l="l" t="t" r="r" b="b"/>
                <a:pathLst>
                  <a:path w="1622" h="1551" extrusionOk="0">
                    <a:moveTo>
                      <a:pt x="423" y="0"/>
                    </a:moveTo>
                    <a:lnTo>
                      <a:pt x="141" y="212"/>
                    </a:lnTo>
                    <a:lnTo>
                      <a:pt x="71" y="353"/>
                    </a:lnTo>
                    <a:lnTo>
                      <a:pt x="0" y="494"/>
                    </a:lnTo>
                    <a:lnTo>
                      <a:pt x="0" y="705"/>
                    </a:lnTo>
                    <a:lnTo>
                      <a:pt x="0" y="917"/>
                    </a:lnTo>
                    <a:lnTo>
                      <a:pt x="141" y="1199"/>
                    </a:lnTo>
                    <a:lnTo>
                      <a:pt x="282" y="1410"/>
                    </a:lnTo>
                    <a:lnTo>
                      <a:pt x="564" y="1480"/>
                    </a:lnTo>
                    <a:lnTo>
                      <a:pt x="776" y="1551"/>
                    </a:lnTo>
                    <a:lnTo>
                      <a:pt x="1058" y="1551"/>
                    </a:lnTo>
                    <a:lnTo>
                      <a:pt x="1269" y="1410"/>
                    </a:lnTo>
                    <a:lnTo>
                      <a:pt x="1410" y="1269"/>
                    </a:lnTo>
                    <a:lnTo>
                      <a:pt x="1551" y="987"/>
                    </a:lnTo>
                    <a:lnTo>
                      <a:pt x="1621" y="776"/>
                    </a:lnTo>
                    <a:lnTo>
                      <a:pt x="1551" y="564"/>
                    </a:lnTo>
                    <a:lnTo>
                      <a:pt x="1551" y="353"/>
                    </a:lnTo>
                    <a:lnTo>
                      <a:pt x="1410" y="212"/>
                    </a:lnTo>
                    <a:lnTo>
                      <a:pt x="11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546;p9"/>
              <p:cNvSpPr/>
              <p:nvPr/>
            </p:nvSpPr>
            <p:spPr>
              <a:xfrm>
                <a:off x="3709525" y="1667175"/>
                <a:ext cx="58175" cy="59950"/>
              </a:xfrm>
              <a:custGeom>
                <a:avLst/>
                <a:gdLst/>
                <a:ahLst/>
                <a:cxnLst/>
                <a:rect l="l" t="t" r="r" b="b"/>
                <a:pathLst>
                  <a:path w="2327" h="2398" extrusionOk="0">
                    <a:moveTo>
                      <a:pt x="1199" y="1"/>
                    </a:moveTo>
                    <a:lnTo>
                      <a:pt x="847" y="71"/>
                    </a:lnTo>
                    <a:lnTo>
                      <a:pt x="565" y="142"/>
                    </a:lnTo>
                    <a:lnTo>
                      <a:pt x="353" y="283"/>
                    </a:lnTo>
                    <a:lnTo>
                      <a:pt x="212" y="494"/>
                    </a:lnTo>
                    <a:lnTo>
                      <a:pt x="71" y="776"/>
                    </a:lnTo>
                    <a:lnTo>
                      <a:pt x="71" y="988"/>
                    </a:lnTo>
                    <a:lnTo>
                      <a:pt x="1" y="1270"/>
                    </a:lnTo>
                    <a:lnTo>
                      <a:pt x="71" y="1481"/>
                    </a:lnTo>
                    <a:lnTo>
                      <a:pt x="142" y="1763"/>
                    </a:lnTo>
                    <a:lnTo>
                      <a:pt x="283" y="1974"/>
                    </a:lnTo>
                    <a:lnTo>
                      <a:pt x="424" y="2186"/>
                    </a:lnTo>
                    <a:lnTo>
                      <a:pt x="635" y="2327"/>
                    </a:lnTo>
                    <a:lnTo>
                      <a:pt x="847" y="2397"/>
                    </a:lnTo>
                    <a:lnTo>
                      <a:pt x="1129" y="2397"/>
                    </a:lnTo>
                    <a:lnTo>
                      <a:pt x="1481" y="2327"/>
                    </a:lnTo>
                    <a:lnTo>
                      <a:pt x="1763" y="2186"/>
                    </a:lnTo>
                    <a:lnTo>
                      <a:pt x="2045" y="1904"/>
                    </a:lnTo>
                    <a:lnTo>
                      <a:pt x="2256" y="1551"/>
                    </a:lnTo>
                    <a:lnTo>
                      <a:pt x="2327" y="1199"/>
                    </a:lnTo>
                    <a:lnTo>
                      <a:pt x="2327" y="776"/>
                    </a:lnTo>
                    <a:lnTo>
                      <a:pt x="2256" y="494"/>
                    </a:lnTo>
                    <a:lnTo>
                      <a:pt x="1974" y="212"/>
                    </a:lnTo>
                    <a:lnTo>
                      <a:pt x="1763" y="142"/>
                    </a:lnTo>
                    <a:lnTo>
                      <a:pt x="1552" y="71"/>
                    </a:lnTo>
                    <a:lnTo>
                      <a:pt x="119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547;p9"/>
              <p:cNvSpPr/>
              <p:nvPr/>
            </p:nvSpPr>
            <p:spPr>
              <a:xfrm>
                <a:off x="3767675" y="1591400"/>
                <a:ext cx="52900" cy="52900"/>
              </a:xfrm>
              <a:custGeom>
                <a:avLst/>
                <a:gdLst/>
                <a:ahLst/>
                <a:cxnLst/>
                <a:rect l="l" t="t" r="r" b="b"/>
                <a:pathLst>
                  <a:path w="2116" h="2116" extrusionOk="0">
                    <a:moveTo>
                      <a:pt x="1270" y="1"/>
                    </a:moveTo>
                    <a:lnTo>
                      <a:pt x="988" y="71"/>
                    </a:lnTo>
                    <a:lnTo>
                      <a:pt x="706" y="142"/>
                    </a:lnTo>
                    <a:lnTo>
                      <a:pt x="353" y="353"/>
                    </a:lnTo>
                    <a:lnTo>
                      <a:pt x="142" y="635"/>
                    </a:lnTo>
                    <a:lnTo>
                      <a:pt x="1" y="988"/>
                    </a:lnTo>
                    <a:lnTo>
                      <a:pt x="1" y="1270"/>
                    </a:lnTo>
                    <a:lnTo>
                      <a:pt x="71" y="1622"/>
                    </a:lnTo>
                    <a:lnTo>
                      <a:pt x="283" y="1904"/>
                    </a:lnTo>
                    <a:lnTo>
                      <a:pt x="565" y="2045"/>
                    </a:lnTo>
                    <a:lnTo>
                      <a:pt x="988" y="2116"/>
                    </a:lnTo>
                    <a:lnTo>
                      <a:pt x="1270" y="2116"/>
                    </a:lnTo>
                    <a:lnTo>
                      <a:pt x="1552" y="2045"/>
                    </a:lnTo>
                    <a:lnTo>
                      <a:pt x="1763" y="1904"/>
                    </a:lnTo>
                    <a:lnTo>
                      <a:pt x="1904" y="1763"/>
                    </a:lnTo>
                    <a:lnTo>
                      <a:pt x="2045" y="1552"/>
                    </a:lnTo>
                    <a:lnTo>
                      <a:pt x="2115" y="1340"/>
                    </a:lnTo>
                    <a:lnTo>
                      <a:pt x="2115" y="917"/>
                    </a:lnTo>
                    <a:lnTo>
                      <a:pt x="2045" y="706"/>
                    </a:lnTo>
                    <a:lnTo>
                      <a:pt x="1974" y="494"/>
                    </a:lnTo>
                    <a:lnTo>
                      <a:pt x="1833" y="283"/>
                    </a:lnTo>
                    <a:lnTo>
                      <a:pt x="1693" y="142"/>
                    </a:lnTo>
                    <a:lnTo>
                      <a:pt x="1481" y="71"/>
                    </a:lnTo>
                    <a:lnTo>
                      <a:pt x="127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548;p9"/>
              <p:cNvSpPr/>
              <p:nvPr/>
            </p:nvSpPr>
            <p:spPr>
              <a:xfrm>
                <a:off x="3813500" y="1635475"/>
                <a:ext cx="35275" cy="40550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1622" extrusionOk="0">
                    <a:moveTo>
                      <a:pt x="564" y="0"/>
                    </a:moveTo>
                    <a:lnTo>
                      <a:pt x="423" y="71"/>
                    </a:lnTo>
                    <a:lnTo>
                      <a:pt x="212" y="353"/>
                    </a:lnTo>
                    <a:lnTo>
                      <a:pt x="71" y="775"/>
                    </a:lnTo>
                    <a:lnTo>
                      <a:pt x="0" y="1198"/>
                    </a:lnTo>
                    <a:lnTo>
                      <a:pt x="71" y="1339"/>
                    </a:lnTo>
                    <a:lnTo>
                      <a:pt x="141" y="1480"/>
                    </a:lnTo>
                    <a:lnTo>
                      <a:pt x="282" y="1551"/>
                    </a:lnTo>
                    <a:lnTo>
                      <a:pt x="494" y="1621"/>
                    </a:lnTo>
                    <a:lnTo>
                      <a:pt x="705" y="1551"/>
                    </a:lnTo>
                    <a:lnTo>
                      <a:pt x="1058" y="1410"/>
                    </a:lnTo>
                    <a:lnTo>
                      <a:pt x="1269" y="1269"/>
                    </a:lnTo>
                    <a:lnTo>
                      <a:pt x="1340" y="1128"/>
                    </a:lnTo>
                    <a:lnTo>
                      <a:pt x="1410" y="916"/>
                    </a:lnTo>
                    <a:lnTo>
                      <a:pt x="1410" y="775"/>
                    </a:lnTo>
                    <a:lnTo>
                      <a:pt x="1199" y="493"/>
                    </a:lnTo>
                    <a:lnTo>
                      <a:pt x="987" y="212"/>
                    </a:lnTo>
                    <a:lnTo>
                      <a:pt x="846" y="71"/>
                    </a:lnTo>
                    <a:lnTo>
                      <a:pt x="7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549;p9"/>
              <p:cNvSpPr/>
              <p:nvPr/>
            </p:nvSpPr>
            <p:spPr>
              <a:xfrm>
                <a:off x="3774725" y="1668950"/>
                <a:ext cx="51125" cy="4582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1833" extrusionOk="0">
                    <a:moveTo>
                      <a:pt x="776" y="0"/>
                    </a:moveTo>
                    <a:lnTo>
                      <a:pt x="424" y="141"/>
                    </a:lnTo>
                    <a:lnTo>
                      <a:pt x="283" y="212"/>
                    </a:lnTo>
                    <a:lnTo>
                      <a:pt x="142" y="353"/>
                    </a:lnTo>
                    <a:lnTo>
                      <a:pt x="71" y="564"/>
                    </a:lnTo>
                    <a:lnTo>
                      <a:pt x="1" y="705"/>
                    </a:lnTo>
                    <a:lnTo>
                      <a:pt x="1" y="987"/>
                    </a:lnTo>
                    <a:lnTo>
                      <a:pt x="71" y="1199"/>
                    </a:lnTo>
                    <a:lnTo>
                      <a:pt x="283" y="1480"/>
                    </a:lnTo>
                    <a:lnTo>
                      <a:pt x="565" y="1692"/>
                    </a:lnTo>
                    <a:lnTo>
                      <a:pt x="917" y="1833"/>
                    </a:lnTo>
                    <a:lnTo>
                      <a:pt x="1551" y="1833"/>
                    </a:lnTo>
                    <a:lnTo>
                      <a:pt x="1833" y="1621"/>
                    </a:lnTo>
                    <a:lnTo>
                      <a:pt x="1904" y="1480"/>
                    </a:lnTo>
                    <a:lnTo>
                      <a:pt x="1974" y="1340"/>
                    </a:lnTo>
                    <a:lnTo>
                      <a:pt x="2045" y="917"/>
                    </a:lnTo>
                    <a:lnTo>
                      <a:pt x="1974" y="635"/>
                    </a:lnTo>
                    <a:lnTo>
                      <a:pt x="1904" y="423"/>
                    </a:lnTo>
                    <a:lnTo>
                      <a:pt x="1763" y="282"/>
                    </a:lnTo>
                    <a:lnTo>
                      <a:pt x="1551" y="141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50" name="Google Shape;550;p9"/>
            <p:cNvSpPr/>
            <p:nvPr/>
          </p:nvSpPr>
          <p:spPr>
            <a:xfrm>
              <a:off x="1177875" y="2516525"/>
              <a:ext cx="652000" cy="1566525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51" name="Google Shape;551;p9"/>
            <p:cNvGrpSpPr/>
            <p:nvPr/>
          </p:nvGrpSpPr>
          <p:grpSpPr>
            <a:xfrm>
              <a:off x="1583150" y="1350000"/>
              <a:ext cx="216775" cy="269625"/>
              <a:chOff x="3876925" y="1350000"/>
              <a:chExt cx="216775" cy="269625"/>
            </a:xfrm>
          </p:grpSpPr>
          <p:sp>
            <p:nvSpPr>
              <p:cNvPr id="552" name="Google Shape;552;p9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extrusionOk="0">
                    <a:moveTo>
                      <a:pt x="6908" y="1622"/>
                    </a:moveTo>
                    <a:lnTo>
                      <a:pt x="7120" y="1763"/>
                    </a:lnTo>
                    <a:lnTo>
                      <a:pt x="7190" y="1904"/>
                    </a:lnTo>
                    <a:lnTo>
                      <a:pt x="7190" y="2045"/>
                    </a:lnTo>
                    <a:lnTo>
                      <a:pt x="7120" y="2256"/>
                    </a:lnTo>
                    <a:lnTo>
                      <a:pt x="6908" y="2679"/>
                    </a:lnTo>
                    <a:lnTo>
                      <a:pt x="6556" y="3172"/>
                    </a:lnTo>
                    <a:lnTo>
                      <a:pt x="5781" y="4089"/>
                    </a:lnTo>
                    <a:lnTo>
                      <a:pt x="5287" y="4512"/>
                    </a:lnTo>
                    <a:lnTo>
                      <a:pt x="5287" y="4018"/>
                    </a:lnTo>
                    <a:lnTo>
                      <a:pt x="5358" y="3525"/>
                    </a:lnTo>
                    <a:lnTo>
                      <a:pt x="5499" y="3031"/>
                    </a:lnTo>
                    <a:lnTo>
                      <a:pt x="5710" y="2538"/>
                    </a:lnTo>
                    <a:lnTo>
                      <a:pt x="5922" y="2327"/>
                    </a:lnTo>
                    <a:lnTo>
                      <a:pt x="6274" y="1974"/>
                    </a:lnTo>
                    <a:lnTo>
                      <a:pt x="6626" y="1692"/>
                    </a:lnTo>
                    <a:lnTo>
                      <a:pt x="6767" y="1622"/>
                    </a:lnTo>
                    <a:close/>
                    <a:moveTo>
                      <a:pt x="3596" y="2186"/>
                    </a:moveTo>
                    <a:lnTo>
                      <a:pt x="3666" y="2256"/>
                    </a:lnTo>
                    <a:lnTo>
                      <a:pt x="3807" y="2538"/>
                    </a:lnTo>
                    <a:lnTo>
                      <a:pt x="3877" y="2890"/>
                    </a:lnTo>
                    <a:lnTo>
                      <a:pt x="3948" y="3313"/>
                    </a:lnTo>
                    <a:lnTo>
                      <a:pt x="4018" y="4230"/>
                    </a:lnTo>
                    <a:lnTo>
                      <a:pt x="4018" y="4794"/>
                    </a:lnTo>
                    <a:lnTo>
                      <a:pt x="3737" y="4441"/>
                    </a:lnTo>
                    <a:lnTo>
                      <a:pt x="3525" y="4018"/>
                    </a:lnTo>
                    <a:lnTo>
                      <a:pt x="3314" y="3595"/>
                    </a:lnTo>
                    <a:lnTo>
                      <a:pt x="3102" y="3172"/>
                    </a:lnTo>
                    <a:lnTo>
                      <a:pt x="3102" y="2750"/>
                    </a:lnTo>
                    <a:lnTo>
                      <a:pt x="3102" y="2538"/>
                    </a:lnTo>
                    <a:lnTo>
                      <a:pt x="3173" y="2397"/>
                    </a:lnTo>
                    <a:lnTo>
                      <a:pt x="3314" y="2256"/>
                    </a:lnTo>
                    <a:lnTo>
                      <a:pt x="3455" y="2186"/>
                    </a:lnTo>
                    <a:close/>
                    <a:moveTo>
                      <a:pt x="1199" y="4512"/>
                    </a:moveTo>
                    <a:lnTo>
                      <a:pt x="1622" y="4653"/>
                    </a:lnTo>
                    <a:lnTo>
                      <a:pt x="2115" y="4794"/>
                    </a:lnTo>
                    <a:lnTo>
                      <a:pt x="2538" y="5076"/>
                    </a:lnTo>
                    <a:lnTo>
                      <a:pt x="3173" y="5428"/>
                    </a:lnTo>
                    <a:lnTo>
                      <a:pt x="2679" y="5639"/>
                    </a:lnTo>
                    <a:lnTo>
                      <a:pt x="2186" y="5710"/>
                    </a:lnTo>
                    <a:lnTo>
                      <a:pt x="1904" y="5639"/>
                    </a:lnTo>
                    <a:lnTo>
                      <a:pt x="1622" y="5569"/>
                    </a:lnTo>
                    <a:lnTo>
                      <a:pt x="1411" y="5428"/>
                    </a:lnTo>
                    <a:lnTo>
                      <a:pt x="1199" y="5216"/>
                    </a:lnTo>
                    <a:lnTo>
                      <a:pt x="917" y="4794"/>
                    </a:lnTo>
                    <a:lnTo>
                      <a:pt x="917" y="4653"/>
                    </a:lnTo>
                    <a:lnTo>
                      <a:pt x="988" y="4582"/>
                    </a:lnTo>
                    <a:lnTo>
                      <a:pt x="1058" y="4512"/>
                    </a:lnTo>
                    <a:close/>
                    <a:moveTo>
                      <a:pt x="3666" y="6485"/>
                    </a:moveTo>
                    <a:lnTo>
                      <a:pt x="3807" y="7120"/>
                    </a:lnTo>
                    <a:lnTo>
                      <a:pt x="3807" y="7754"/>
                    </a:lnTo>
                    <a:lnTo>
                      <a:pt x="3807" y="8388"/>
                    </a:lnTo>
                    <a:lnTo>
                      <a:pt x="3666" y="9093"/>
                    </a:lnTo>
                    <a:lnTo>
                      <a:pt x="3525" y="9305"/>
                    </a:lnTo>
                    <a:lnTo>
                      <a:pt x="3314" y="9516"/>
                    </a:lnTo>
                    <a:lnTo>
                      <a:pt x="2961" y="9516"/>
                    </a:lnTo>
                    <a:lnTo>
                      <a:pt x="2820" y="9375"/>
                    </a:lnTo>
                    <a:lnTo>
                      <a:pt x="2750" y="9234"/>
                    </a:lnTo>
                    <a:lnTo>
                      <a:pt x="2538" y="8670"/>
                    </a:lnTo>
                    <a:lnTo>
                      <a:pt x="2538" y="8036"/>
                    </a:lnTo>
                    <a:lnTo>
                      <a:pt x="2609" y="7754"/>
                    </a:lnTo>
                    <a:lnTo>
                      <a:pt x="2679" y="7401"/>
                    </a:lnTo>
                    <a:lnTo>
                      <a:pt x="2891" y="7120"/>
                    </a:lnTo>
                    <a:lnTo>
                      <a:pt x="3102" y="6838"/>
                    </a:lnTo>
                    <a:lnTo>
                      <a:pt x="3384" y="6626"/>
                    </a:lnTo>
                    <a:lnTo>
                      <a:pt x="3666" y="6485"/>
                    </a:lnTo>
                    <a:close/>
                    <a:moveTo>
                      <a:pt x="7261" y="1"/>
                    </a:move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3" name="Google Shape;553;p9"/>
              <p:cNvSpPr/>
              <p:nvPr/>
            </p:nvSpPr>
            <p:spPr>
              <a:xfrm>
                <a:off x="3876925" y="1350000"/>
                <a:ext cx="216775" cy="269625"/>
              </a:xfrm>
              <a:custGeom>
                <a:avLst/>
                <a:gdLst/>
                <a:ahLst/>
                <a:cxnLst/>
                <a:rect l="l" t="t" r="r" b="b"/>
                <a:pathLst>
                  <a:path w="8671" h="10785" fill="none" extrusionOk="0">
                    <a:moveTo>
                      <a:pt x="1763" y="10150"/>
                    </a:moveTo>
                    <a:lnTo>
                      <a:pt x="1763" y="10150"/>
                    </a:lnTo>
                    <a:lnTo>
                      <a:pt x="2045" y="10432"/>
                    </a:lnTo>
                    <a:lnTo>
                      <a:pt x="2327" y="10644"/>
                    </a:lnTo>
                    <a:lnTo>
                      <a:pt x="2609" y="10714"/>
                    </a:lnTo>
                    <a:lnTo>
                      <a:pt x="2891" y="10785"/>
                    </a:lnTo>
                    <a:lnTo>
                      <a:pt x="3173" y="10714"/>
                    </a:lnTo>
                    <a:lnTo>
                      <a:pt x="3455" y="10644"/>
                    </a:lnTo>
                    <a:lnTo>
                      <a:pt x="3666" y="10432"/>
                    </a:lnTo>
                    <a:lnTo>
                      <a:pt x="3877" y="10221"/>
                    </a:lnTo>
                    <a:lnTo>
                      <a:pt x="4300" y="9727"/>
                    </a:lnTo>
                    <a:lnTo>
                      <a:pt x="4582" y="9164"/>
                    </a:lnTo>
                    <a:lnTo>
                      <a:pt x="4794" y="8529"/>
                    </a:lnTo>
                    <a:lnTo>
                      <a:pt x="4794" y="7965"/>
                    </a:lnTo>
                    <a:lnTo>
                      <a:pt x="4794" y="7965"/>
                    </a:lnTo>
                    <a:lnTo>
                      <a:pt x="5287" y="8318"/>
                    </a:lnTo>
                    <a:lnTo>
                      <a:pt x="5710" y="8529"/>
                    </a:lnTo>
                    <a:lnTo>
                      <a:pt x="6203" y="8670"/>
                    </a:lnTo>
                    <a:lnTo>
                      <a:pt x="6626" y="8600"/>
                    </a:lnTo>
                    <a:lnTo>
                      <a:pt x="7049" y="8529"/>
                    </a:lnTo>
                    <a:lnTo>
                      <a:pt x="7472" y="8318"/>
                    </a:lnTo>
                    <a:lnTo>
                      <a:pt x="7754" y="8036"/>
                    </a:lnTo>
                    <a:lnTo>
                      <a:pt x="8036" y="7683"/>
                    </a:lnTo>
                    <a:lnTo>
                      <a:pt x="8247" y="7331"/>
                    </a:lnTo>
                    <a:lnTo>
                      <a:pt x="8388" y="6979"/>
                    </a:lnTo>
                    <a:lnTo>
                      <a:pt x="8459" y="6556"/>
                    </a:lnTo>
                    <a:lnTo>
                      <a:pt x="8388" y="6133"/>
                    </a:lnTo>
                    <a:lnTo>
                      <a:pt x="8247" y="5780"/>
                    </a:lnTo>
                    <a:lnTo>
                      <a:pt x="8036" y="5428"/>
                    </a:lnTo>
                    <a:lnTo>
                      <a:pt x="7684" y="5146"/>
                    </a:lnTo>
                    <a:lnTo>
                      <a:pt x="7190" y="4935"/>
                    </a:lnTo>
                    <a:lnTo>
                      <a:pt x="7190" y="4935"/>
                    </a:lnTo>
                    <a:lnTo>
                      <a:pt x="7472" y="4512"/>
                    </a:lnTo>
                    <a:lnTo>
                      <a:pt x="7825" y="3948"/>
                    </a:lnTo>
                    <a:lnTo>
                      <a:pt x="8177" y="3384"/>
                    </a:lnTo>
                    <a:lnTo>
                      <a:pt x="8459" y="2750"/>
                    </a:lnTo>
                    <a:lnTo>
                      <a:pt x="8670" y="2115"/>
                    </a:lnTo>
                    <a:lnTo>
                      <a:pt x="8670" y="1481"/>
                    </a:lnTo>
                    <a:lnTo>
                      <a:pt x="8600" y="1199"/>
                    </a:lnTo>
                    <a:lnTo>
                      <a:pt x="8529" y="917"/>
                    </a:lnTo>
                    <a:lnTo>
                      <a:pt x="8388" y="635"/>
                    </a:lnTo>
                    <a:lnTo>
                      <a:pt x="8177" y="424"/>
                    </a:lnTo>
                    <a:lnTo>
                      <a:pt x="8177" y="424"/>
                    </a:lnTo>
                    <a:lnTo>
                      <a:pt x="7966" y="283"/>
                    </a:lnTo>
                    <a:lnTo>
                      <a:pt x="7754" y="142"/>
                    </a:lnTo>
                    <a:lnTo>
                      <a:pt x="7472" y="71"/>
                    </a:lnTo>
                    <a:lnTo>
                      <a:pt x="7261" y="1"/>
                    </a:lnTo>
                    <a:lnTo>
                      <a:pt x="6767" y="71"/>
                    </a:lnTo>
                    <a:lnTo>
                      <a:pt x="6274" y="283"/>
                    </a:lnTo>
                    <a:lnTo>
                      <a:pt x="5781" y="565"/>
                    </a:lnTo>
                    <a:lnTo>
                      <a:pt x="5358" y="917"/>
                    </a:lnTo>
                    <a:lnTo>
                      <a:pt x="5005" y="1269"/>
                    </a:lnTo>
                    <a:lnTo>
                      <a:pt x="4723" y="1692"/>
                    </a:lnTo>
                    <a:lnTo>
                      <a:pt x="4723" y="1692"/>
                    </a:lnTo>
                    <a:lnTo>
                      <a:pt x="4582" y="1340"/>
                    </a:lnTo>
                    <a:lnTo>
                      <a:pt x="4441" y="1128"/>
                    </a:lnTo>
                    <a:lnTo>
                      <a:pt x="4230" y="917"/>
                    </a:lnTo>
                    <a:lnTo>
                      <a:pt x="4018" y="846"/>
                    </a:lnTo>
                    <a:lnTo>
                      <a:pt x="3807" y="846"/>
                    </a:lnTo>
                    <a:lnTo>
                      <a:pt x="3525" y="846"/>
                    </a:lnTo>
                    <a:lnTo>
                      <a:pt x="3314" y="987"/>
                    </a:lnTo>
                    <a:lnTo>
                      <a:pt x="3102" y="1128"/>
                    </a:lnTo>
                    <a:lnTo>
                      <a:pt x="2679" y="1551"/>
                    </a:lnTo>
                    <a:lnTo>
                      <a:pt x="2327" y="2045"/>
                    </a:lnTo>
                    <a:lnTo>
                      <a:pt x="2115" y="2609"/>
                    </a:lnTo>
                    <a:lnTo>
                      <a:pt x="2045" y="2890"/>
                    </a:lnTo>
                    <a:lnTo>
                      <a:pt x="2045" y="3172"/>
                    </a:lnTo>
                    <a:lnTo>
                      <a:pt x="2045" y="3172"/>
                    </a:lnTo>
                    <a:lnTo>
                      <a:pt x="1622" y="3172"/>
                    </a:lnTo>
                    <a:lnTo>
                      <a:pt x="1199" y="3172"/>
                    </a:lnTo>
                    <a:lnTo>
                      <a:pt x="847" y="3313"/>
                    </a:lnTo>
                    <a:lnTo>
                      <a:pt x="565" y="3454"/>
                    </a:lnTo>
                    <a:lnTo>
                      <a:pt x="353" y="3736"/>
                    </a:lnTo>
                    <a:lnTo>
                      <a:pt x="142" y="4018"/>
                    </a:lnTo>
                    <a:lnTo>
                      <a:pt x="71" y="4371"/>
                    </a:lnTo>
                    <a:lnTo>
                      <a:pt x="1" y="4653"/>
                    </a:lnTo>
                    <a:lnTo>
                      <a:pt x="71" y="5005"/>
                    </a:lnTo>
                    <a:lnTo>
                      <a:pt x="142" y="5357"/>
                    </a:lnTo>
                    <a:lnTo>
                      <a:pt x="283" y="5710"/>
                    </a:lnTo>
                    <a:lnTo>
                      <a:pt x="494" y="6062"/>
                    </a:lnTo>
                    <a:lnTo>
                      <a:pt x="776" y="6274"/>
                    </a:lnTo>
                    <a:lnTo>
                      <a:pt x="1129" y="6556"/>
                    </a:lnTo>
                    <a:lnTo>
                      <a:pt x="1481" y="6697"/>
                    </a:lnTo>
                    <a:lnTo>
                      <a:pt x="1974" y="6767"/>
                    </a:lnTo>
                    <a:lnTo>
                      <a:pt x="1974" y="6767"/>
                    </a:lnTo>
                    <a:lnTo>
                      <a:pt x="1552" y="7542"/>
                    </a:lnTo>
                    <a:lnTo>
                      <a:pt x="1481" y="8036"/>
                    </a:lnTo>
                    <a:lnTo>
                      <a:pt x="1411" y="8459"/>
                    </a:lnTo>
                    <a:lnTo>
                      <a:pt x="1340" y="8882"/>
                    </a:lnTo>
                    <a:lnTo>
                      <a:pt x="1411" y="9375"/>
                    </a:lnTo>
                    <a:lnTo>
                      <a:pt x="1552" y="9798"/>
                    </a:lnTo>
                    <a:lnTo>
                      <a:pt x="1763" y="10150"/>
                    </a:lnTo>
                    <a:lnTo>
                      <a:pt x="1763" y="1015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4" name="Google Shape;554;p9"/>
              <p:cNvSpPr/>
              <p:nvPr/>
            </p:nvSpPr>
            <p:spPr>
              <a:xfrm>
                <a:off x="3940375" y="1512125"/>
                <a:ext cx="31725" cy="75800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032" fill="none" extrusionOk="0">
                    <a:moveTo>
                      <a:pt x="1128" y="2608"/>
                    </a:moveTo>
                    <a:lnTo>
                      <a:pt x="1128" y="2608"/>
                    </a:lnTo>
                    <a:lnTo>
                      <a:pt x="987" y="2820"/>
                    </a:lnTo>
                    <a:lnTo>
                      <a:pt x="776" y="3031"/>
                    </a:lnTo>
                    <a:lnTo>
                      <a:pt x="635" y="3031"/>
                    </a:lnTo>
                    <a:lnTo>
                      <a:pt x="423" y="3031"/>
                    </a:lnTo>
                    <a:lnTo>
                      <a:pt x="282" y="2890"/>
                    </a:lnTo>
                    <a:lnTo>
                      <a:pt x="212" y="2749"/>
                    </a:lnTo>
                    <a:lnTo>
                      <a:pt x="0" y="2185"/>
                    </a:lnTo>
                    <a:lnTo>
                      <a:pt x="0" y="1551"/>
                    </a:lnTo>
                    <a:lnTo>
                      <a:pt x="71" y="1269"/>
                    </a:lnTo>
                    <a:lnTo>
                      <a:pt x="141" y="916"/>
                    </a:lnTo>
                    <a:lnTo>
                      <a:pt x="353" y="635"/>
                    </a:lnTo>
                    <a:lnTo>
                      <a:pt x="564" y="353"/>
                    </a:lnTo>
                    <a:lnTo>
                      <a:pt x="846" y="141"/>
                    </a:lnTo>
                    <a:lnTo>
                      <a:pt x="1128" y="0"/>
                    </a:lnTo>
                    <a:lnTo>
                      <a:pt x="1128" y="0"/>
                    </a:lnTo>
                    <a:lnTo>
                      <a:pt x="1269" y="635"/>
                    </a:lnTo>
                    <a:lnTo>
                      <a:pt x="1269" y="1269"/>
                    </a:lnTo>
                    <a:lnTo>
                      <a:pt x="1269" y="1903"/>
                    </a:lnTo>
                    <a:lnTo>
                      <a:pt x="1128" y="2608"/>
                    </a:lnTo>
                    <a:lnTo>
                      <a:pt x="1128" y="2608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5" name="Google Shape;555;p9"/>
              <p:cNvSpPr/>
              <p:nvPr/>
            </p:nvSpPr>
            <p:spPr>
              <a:xfrm>
                <a:off x="3954475" y="1404625"/>
                <a:ext cx="22925" cy="65225"/>
              </a:xfrm>
              <a:custGeom>
                <a:avLst/>
                <a:gdLst/>
                <a:ahLst/>
                <a:cxnLst/>
                <a:rect l="l" t="t" r="r" b="b"/>
                <a:pathLst>
                  <a:path w="917" h="2609" fill="none" extrusionOk="0">
                    <a:moveTo>
                      <a:pt x="353" y="1"/>
                    </a:moveTo>
                    <a:lnTo>
                      <a:pt x="353" y="1"/>
                    </a:lnTo>
                    <a:lnTo>
                      <a:pt x="494" y="1"/>
                    </a:lnTo>
                    <a:lnTo>
                      <a:pt x="564" y="71"/>
                    </a:lnTo>
                    <a:lnTo>
                      <a:pt x="705" y="353"/>
                    </a:lnTo>
                    <a:lnTo>
                      <a:pt x="775" y="705"/>
                    </a:lnTo>
                    <a:lnTo>
                      <a:pt x="846" y="1128"/>
                    </a:lnTo>
                    <a:lnTo>
                      <a:pt x="916" y="2045"/>
                    </a:lnTo>
                    <a:lnTo>
                      <a:pt x="916" y="2609"/>
                    </a:lnTo>
                    <a:lnTo>
                      <a:pt x="916" y="2609"/>
                    </a:lnTo>
                    <a:lnTo>
                      <a:pt x="635" y="2256"/>
                    </a:lnTo>
                    <a:lnTo>
                      <a:pt x="423" y="1833"/>
                    </a:lnTo>
                    <a:lnTo>
                      <a:pt x="212" y="1410"/>
                    </a:lnTo>
                    <a:lnTo>
                      <a:pt x="0" y="987"/>
                    </a:lnTo>
                    <a:lnTo>
                      <a:pt x="0" y="565"/>
                    </a:lnTo>
                    <a:lnTo>
                      <a:pt x="0" y="353"/>
                    </a:lnTo>
                    <a:lnTo>
                      <a:pt x="71" y="212"/>
                    </a:lnTo>
                    <a:lnTo>
                      <a:pt x="212" y="71"/>
                    </a:lnTo>
                    <a:lnTo>
                      <a:pt x="353" y="1"/>
                    </a:lnTo>
                    <a:lnTo>
                      <a:pt x="353" y="1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6" name="Google Shape;556;p9"/>
              <p:cNvSpPr/>
              <p:nvPr/>
            </p:nvSpPr>
            <p:spPr>
              <a:xfrm>
                <a:off x="3899850" y="1462775"/>
                <a:ext cx="56400" cy="299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99" fill="none" extrusionOk="0">
                    <a:moveTo>
                      <a:pt x="282" y="705"/>
                    </a:moveTo>
                    <a:lnTo>
                      <a:pt x="282" y="705"/>
                    </a:lnTo>
                    <a:lnTo>
                      <a:pt x="0" y="283"/>
                    </a:lnTo>
                    <a:lnTo>
                      <a:pt x="0" y="142"/>
                    </a:lnTo>
                    <a:lnTo>
                      <a:pt x="71" y="71"/>
                    </a:lnTo>
                    <a:lnTo>
                      <a:pt x="141" y="1"/>
                    </a:lnTo>
                    <a:lnTo>
                      <a:pt x="282" y="1"/>
                    </a:lnTo>
                    <a:lnTo>
                      <a:pt x="705" y="142"/>
                    </a:lnTo>
                    <a:lnTo>
                      <a:pt x="1198" y="283"/>
                    </a:lnTo>
                    <a:lnTo>
                      <a:pt x="1621" y="565"/>
                    </a:lnTo>
                    <a:lnTo>
                      <a:pt x="2256" y="917"/>
                    </a:lnTo>
                    <a:lnTo>
                      <a:pt x="2256" y="917"/>
                    </a:lnTo>
                    <a:lnTo>
                      <a:pt x="1762" y="1128"/>
                    </a:lnTo>
                    <a:lnTo>
                      <a:pt x="1269" y="1199"/>
                    </a:lnTo>
                    <a:lnTo>
                      <a:pt x="987" y="1128"/>
                    </a:lnTo>
                    <a:lnTo>
                      <a:pt x="705" y="1058"/>
                    </a:lnTo>
                    <a:lnTo>
                      <a:pt x="494" y="917"/>
                    </a:lnTo>
                    <a:lnTo>
                      <a:pt x="282" y="705"/>
                    </a:lnTo>
                    <a:lnTo>
                      <a:pt x="282" y="705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57" name="Google Shape;557;p9"/>
            <p:cNvSpPr/>
            <p:nvPr/>
          </p:nvSpPr>
          <p:spPr>
            <a:xfrm>
              <a:off x="1086250" y="2701550"/>
              <a:ext cx="237900" cy="313675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9"/>
            <p:cNvSpPr/>
            <p:nvPr/>
          </p:nvSpPr>
          <p:spPr>
            <a:xfrm>
              <a:off x="924150" y="1106825"/>
              <a:ext cx="244950" cy="345400"/>
            </a:xfrm>
            <a:custGeom>
              <a:avLst/>
              <a:gdLst/>
              <a:ahLst/>
              <a:cxnLst/>
              <a:rect l="l" t="t" r="r" b="b"/>
              <a:pathLst>
                <a:path w="9798" h="13816" extrusionOk="0">
                  <a:moveTo>
                    <a:pt x="6203" y="4159"/>
                  </a:moveTo>
                  <a:lnTo>
                    <a:pt x="6414" y="4230"/>
                  </a:lnTo>
                  <a:lnTo>
                    <a:pt x="6485" y="4371"/>
                  </a:lnTo>
                  <a:lnTo>
                    <a:pt x="6485" y="4512"/>
                  </a:lnTo>
                  <a:lnTo>
                    <a:pt x="6414" y="4582"/>
                  </a:lnTo>
                  <a:lnTo>
                    <a:pt x="6273" y="4582"/>
                  </a:lnTo>
                  <a:lnTo>
                    <a:pt x="5921" y="4512"/>
                  </a:lnTo>
                  <a:lnTo>
                    <a:pt x="5850" y="4441"/>
                  </a:lnTo>
                  <a:lnTo>
                    <a:pt x="5850" y="4371"/>
                  </a:lnTo>
                  <a:lnTo>
                    <a:pt x="5921" y="4230"/>
                  </a:lnTo>
                  <a:lnTo>
                    <a:pt x="6062" y="4159"/>
                  </a:lnTo>
                  <a:close/>
                  <a:moveTo>
                    <a:pt x="5709" y="5569"/>
                  </a:moveTo>
                  <a:lnTo>
                    <a:pt x="5004" y="6697"/>
                  </a:lnTo>
                  <a:lnTo>
                    <a:pt x="4088" y="7684"/>
                  </a:lnTo>
                  <a:lnTo>
                    <a:pt x="4440" y="7049"/>
                  </a:lnTo>
                  <a:lnTo>
                    <a:pt x="4793" y="6485"/>
                  </a:lnTo>
                  <a:lnTo>
                    <a:pt x="5216" y="5992"/>
                  </a:lnTo>
                  <a:lnTo>
                    <a:pt x="5709" y="5569"/>
                  </a:lnTo>
                  <a:close/>
                  <a:moveTo>
                    <a:pt x="6414" y="5992"/>
                  </a:moveTo>
                  <a:lnTo>
                    <a:pt x="6837" y="6274"/>
                  </a:lnTo>
                  <a:lnTo>
                    <a:pt x="6766" y="6838"/>
                  </a:lnTo>
                  <a:lnTo>
                    <a:pt x="6625" y="7402"/>
                  </a:lnTo>
                  <a:lnTo>
                    <a:pt x="6344" y="7895"/>
                  </a:lnTo>
                  <a:lnTo>
                    <a:pt x="6062" y="8388"/>
                  </a:lnTo>
                  <a:lnTo>
                    <a:pt x="6062" y="7825"/>
                  </a:lnTo>
                  <a:lnTo>
                    <a:pt x="6132" y="7190"/>
                  </a:lnTo>
                  <a:lnTo>
                    <a:pt x="6203" y="6556"/>
                  </a:lnTo>
                  <a:lnTo>
                    <a:pt x="6414" y="5992"/>
                  </a:lnTo>
                  <a:close/>
                  <a:moveTo>
                    <a:pt x="5568" y="5076"/>
                  </a:moveTo>
                  <a:lnTo>
                    <a:pt x="5075" y="5287"/>
                  </a:lnTo>
                  <a:lnTo>
                    <a:pt x="4652" y="5569"/>
                  </a:lnTo>
                  <a:lnTo>
                    <a:pt x="4229" y="5921"/>
                  </a:lnTo>
                  <a:lnTo>
                    <a:pt x="3947" y="6344"/>
                  </a:lnTo>
                  <a:lnTo>
                    <a:pt x="3383" y="7190"/>
                  </a:lnTo>
                  <a:lnTo>
                    <a:pt x="2819" y="8036"/>
                  </a:lnTo>
                  <a:lnTo>
                    <a:pt x="2678" y="8600"/>
                  </a:lnTo>
                  <a:lnTo>
                    <a:pt x="2608" y="8811"/>
                  </a:lnTo>
                  <a:lnTo>
                    <a:pt x="2467" y="8952"/>
                  </a:lnTo>
                  <a:lnTo>
                    <a:pt x="2326" y="9093"/>
                  </a:lnTo>
                  <a:lnTo>
                    <a:pt x="2115" y="9234"/>
                  </a:lnTo>
                  <a:lnTo>
                    <a:pt x="1551" y="9305"/>
                  </a:lnTo>
                  <a:lnTo>
                    <a:pt x="1269" y="9305"/>
                  </a:lnTo>
                  <a:lnTo>
                    <a:pt x="1057" y="9234"/>
                  </a:lnTo>
                  <a:lnTo>
                    <a:pt x="916" y="9093"/>
                  </a:lnTo>
                  <a:lnTo>
                    <a:pt x="775" y="8952"/>
                  </a:lnTo>
                  <a:lnTo>
                    <a:pt x="705" y="8741"/>
                  </a:lnTo>
                  <a:lnTo>
                    <a:pt x="705" y="8529"/>
                  </a:lnTo>
                  <a:lnTo>
                    <a:pt x="705" y="8247"/>
                  </a:lnTo>
                  <a:lnTo>
                    <a:pt x="846" y="7966"/>
                  </a:lnTo>
                  <a:lnTo>
                    <a:pt x="1128" y="7402"/>
                  </a:lnTo>
                  <a:lnTo>
                    <a:pt x="1551" y="6767"/>
                  </a:lnTo>
                  <a:lnTo>
                    <a:pt x="2115" y="6274"/>
                  </a:lnTo>
                  <a:lnTo>
                    <a:pt x="2749" y="5851"/>
                  </a:lnTo>
                  <a:lnTo>
                    <a:pt x="3454" y="5499"/>
                  </a:lnTo>
                  <a:lnTo>
                    <a:pt x="4159" y="5217"/>
                  </a:lnTo>
                  <a:lnTo>
                    <a:pt x="4863" y="5076"/>
                  </a:lnTo>
                  <a:close/>
                  <a:moveTo>
                    <a:pt x="5709" y="7120"/>
                  </a:moveTo>
                  <a:lnTo>
                    <a:pt x="5427" y="8247"/>
                  </a:lnTo>
                  <a:lnTo>
                    <a:pt x="5286" y="9446"/>
                  </a:lnTo>
                  <a:lnTo>
                    <a:pt x="4863" y="9869"/>
                  </a:lnTo>
                  <a:lnTo>
                    <a:pt x="4511" y="10080"/>
                  </a:lnTo>
                  <a:lnTo>
                    <a:pt x="4229" y="10292"/>
                  </a:lnTo>
                  <a:lnTo>
                    <a:pt x="3947" y="10362"/>
                  </a:lnTo>
                  <a:lnTo>
                    <a:pt x="3665" y="10362"/>
                  </a:lnTo>
                  <a:lnTo>
                    <a:pt x="3595" y="10292"/>
                  </a:lnTo>
                  <a:lnTo>
                    <a:pt x="3524" y="10151"/>
                  </a:lnTo>
                  <a:lnTo>
                    <a:pt x="3383" y="9798"/>
                  </a:lnTo>
                  <a:lnTo>
                    <a:pt x="3454" y="9516"/>
                  </a:lnTo>
                  <a:lnTo>
                    <a:pt x="3665" y="9164"/>
                  </a:lnTo>
                  <a:lnTo>
                    <a:pt x="4370" y="8388"/>
                  </a:lnTo>
                  <a:lnTo>
                    <a:pt x="5216" y="7684"/>
                  </a:lnTo>
                  <a:lnTo>
                    <a:pt x="5709" y="7120"/>
                  </a:lnTo>
                  <a:close/>
                  <a:moveTo>
                    <a:pt x="7894" y="6274"/>
                  </a:moveTo>
                  <a:lnTo>
                    <a:pt x="8388" y="7613"/>
                  </a:lnTo>
                  <a:lnTo>
                    <a:pt x="8670" y="8459"/>
                  </a:lnTo>
                  <a:lnTo>
                    <a:pt x="8810" y="9375"/>
                  </a:lnTo>
                  <a:lnTo>
                    <a:pt x="8881" y="9798"/>
                  </a:lnTo>
                  <a:lnTo>
                    <a:pt x="8881" y="10151"/>
                  </a:lnTo>
                  <a:lnTo>
                    <a:pt x="8810" y="10503"/>
                  </a:lnTo>
                  <a:lnTo>
                    <a:pt x="8670" y="10855"/>
                  </a:lnTo>
                  <a:lnTo>
                    <a:pt x="8529" y="11067"/>
                  </a:lnTo>
                  <a:lnTo>
                    <a:pt x="8247" y="11278"/>
                  </a:lnTo>
                  <a:lnTo>
                    <a:pt x="7894" y="11349"/>
                  </a:lnTo>
                  <a:lnTo>
                    <a:pt x="7471" y="11349"/>
                  </a:lnTo>
                  <a:lnTo>
                    <a:pt x="6978" y="11278"/>
                  </a:lnTo>
                  <a:lnTo>
                    <a:pt x="6625" y="11067"/>
                  </a:lnTo>
                  <a:lnTo>
                    <a:pt x="6414" y="10855"/>
                  </a:lnTo>
                  <a:lnTo>
                    <a:pt x="6344" y="10644"/>
                  </a:lnTo>
                  <a:lnTo>
                    <a:pt x="6273" y="10292"/>
                  </a:lnTo>
                  <a:lnTo>
                    <a:pt x="6344" y="10010"/>
                  </a:lnTo>
                  <a:lnTo>
                    <a:pt x="6625" y="9234"/>
                  </a:lnTo>
                  <a:lnTo>
                    <a:pt x="6978" y="8459"/>
                  </a:lnTo>
                  <a:lnTo>
                    <a:pt x="7401" y="7613"/>
                  </a:lnTo>
                  <a:lnTo>
                    <a:pt x="7753" y="6908"/>
                  </a:lnTo>
                  <a:lnTo>
                    <a:pt x="7894" y="6556"/>
                  </a:lnTo>
                  <a:lnTo>
                    <a:pt x="7894" y="6274"/>
                  </a:lnTo>
                  <a:close/>
                  <a:moveTo>
                    <a:pt x="7189" y="1"/>
                  </a:moveTo>
                  <a:lnTo>
                    <a:pt x="6978" y="71"/>
                  </a:lnTo>
                  <a:lnTo>
                    <a:pt x="6696" y="353"/>
                  </a:lnTo>
                  <a:lnTo>
                    <a:pt x="6485" y="494"/>
                  </a:lnTo>
                  <a:lnTo>
                    <a:pt x="6344" y="706"/>
                  </a:lnTo>
                  <a:lnTo>
                    <a:pt x="6203" y="1199"/>
                  </a:lnTo>
                  <a:lnTo>
                    <a:pt x="6132" y="1692"/>
                  </a:lnTo>
                  <a:lnTo>
                    <a:pt x="6062" y="2256"/>
                  </a:lnTo>
                  <a:lnTo>
                    <a:pt x="5921" y="2891"/>
                  </a:lnTo>
                  <a:lnTo>
                    <a:pt x="5780" y="3384"/>
                  </a:lnTo>
                  <a:lnTo>
                    <a:pt x="5568" y="3877"/>
                  </a:lnTo>
                  <a:lnTo>
                    <a:pt x="5357" y="4089"/>
                  </a:lnTo>
                  <a:lnTo>
                    <a:pt x="5145" y="4300"/>
                  </a:lnTo>
                  <a:lnTo>
                    <a:pt x="4581" y="4582"/>
                  </a:lnTo>
                  <a:lnTo>
                    <a:pt x="4018" y="4864"/>
                  </a:lnTo>
                  <a:lnTo>
                    <a:pt x="2819" y="5217"/>
                  </a:lnTo>
                  <a:lnTo>
                    <a:pt x="2255" y="5428"/>
                  </a:lnTo>
                  <a:lnTo>
                    <a:pt x="1692" y="5710"/>
                  </a:lnTo>
                  <a:lnTo>
                    <a:pt x="1128" y="6062"/>
                  </a:lnTo>
                  <a:lnTo>
                    <a:pt x="634" y="6626"/>
                  </a:lnTo>
                  <a:lnTo>
                    <a:pt x="282" y="7190"/>
                  </a:lnTo>
                  <a:lnTo>
                    <a:pt x="71" y="7825"/>
                  </a:lnTo>
                  <a:lnTo>
                    <a:pt x="0" y="8459"/>
                  </a:lnTo>
                  <a:lnTo>
                    <a:pt x="0" y="9093"/>
                  </a:lnTo>
                  <a:lnTo>
                    <a:pt x="71" y="9375"/>
                  </a:lnTo>
                  <a:lnTo>
                    <a:pt x="211" y="9587"/>
                  </a:lnTo>
                  <a:lnTo>
                    <a:pt x="352" y="9869"/>
                  </a:lnTo>
                  <a:lnTo>
                    <a:pt x="564" y="10010"/>
                  </a:lnTo>
                  <a:lnTo>
                    <a:pt x="846" y="10151"/>
                  </a:lnTo>
                  <a:lnTo>
                    <a:pt x="1128" y="10221"/>
                  </a:lnTo>
                  <a:lnTo>
                    <a:pt x="1903" y="10221"/>
                  </a:lnTo>
                  <a:lnTo>
                    <a:pt x="1339" y="10644"/>
                  </a:lnTo>
                  <a:lnTo>
                    <a:pt x="916" y="10926"/>
                  </a:lnTo>
                  <a:lnTo>
                    <a:pt x="564" y="11278"/>
                  </a:lnTo>
                  <a:lnTo>
                    <a:pt x="282" y="11701"/>
                  </a:lnTo>
                  <a:lnTo>
                    <a:pt x="141" y="12054"/>
                  </a:lnTo>
                  <a:lnTo>
                    <a:pt x="141" y="12195"/>
                  </a:lnTo>
                  <a:lnTo>
                    <a:pt x="211" y="12406"/>
                  </a:lnTo>
                  <a:lnTo>
                    <a:pt x="282" y="12547"/>
                  </a:lnTo>
                  <a:lnTo>
                    <a:pt x="493" y="12758"/>
                  </a:lnTo>
                  <a:lnTo>
                    <a:pt x="775" y="12899"/>
                  </a:lnTo>
                  <a:lnTo>
                    <a:pt x="1057" y="12970"/>
                  </a:lnTo>
                  <a:lnTo>
                    <a:pt x="1269" y="12899"/>
                  </a:lnTo>
                  <a:lnTo>
                    <a:pt x="1410" y="12829"/>
                  </a:lnTo>
                  <a:lnTo>
                    <a:pt x="1551" y="12688"/>
                  </a:lnTo>
                  <a:lnTo>
                    <a:pt x="1692" y="12547"/>
                  </a:lnTo>
                  <a:lnTo>
                    <a:pt x="1903" y="12054"/>
                  </a:lnTo>
                  <a:lnTo>
                    <a:pt x="2044" y="11560"/>
                  </a:lnTo>
                  <a:lnTo>
                    <a:pt x="2115" y="10996"/>
                  </a:lnTo>
                  <a:lnTo>
                    <a:pt x="2185" y="10573"/>
                  </a:lnTo>
                  <a:lnTo>
                    <a:pt x="2326" y="10292"/>
                  </a:lnTo>
                  <a:lnTo>
                    <a:pt x="2467" y="10714"/>
                  </a:lnTo>
                  <a:lnTo>
                    <a:pt x="2678" y="11067"/>
                  </a:lnTo>
                  <a:lnTo>
                    <a:pt x="3031" y="11278"/>
                  </a:lnTo>
                  <a:lnTo>
                    <a:pt x="3313" y="11490"/>
                  </a:lnTo>
                  <a:lnTo>
                    <a:pt x="4088" y="11490"/>
                  </a:lnTo>
                  <a:lnTo>
                    <a:pt x="4511" y="11419"/>
                  </a:lnTo>
                  <a:lnTo>
                    <a:pt x="4863" y="11208"/>
                  </a:lnTo>
                  <a:lnTo>
                    <a:pt x="4581" y="11772"/>
                  </a:lnTo>
                  <a:lnTo>
                    <a:pt x="4300" y="12265"/>
                  </a:lnTo>
                  <a:lnTo>
                    <a:pt x="4018" y="12829"/>
                  </a:lnTo>
                  <a:lnTo>
                    <a:pt x="3947" y="13393"/>
                  </a:lnTo>
                  <a:lnTo>
                    <a:pt x="3947" y="13534"/>
                  </a:lnTo>
                  <a:lnTo>
                    <a:pt x="4018" y="13675"/>
                  </a:lnTo>
                  <a:lnTo>
                    <a:pt x="4159" y="13816"/>
                  </a:lnTo>
                  <a:lnTo>
                    <a:pt x="4370" y="13816"/>
                  </a:lnTo>
                  <a:lnTo>
                    <a:pt x="4722" y="13675"/>
                  </a:lnTo>
                  <a:lnTo>
                    <a:pt x="5145" y="13534"/>
                  </a:lnTo>
                  <a:lnTo>
                    <a:pt x="5357" y="13322"/>
                  </a:lnTo>
                  <a:lnTo>
                    <a:pt x="5498" y="13040"/>
                  </a:lnTo>
                  <a:lnTo>
                    <a:pt x="5568" y="12688"/>
                  </a:lnTo>
                  <a:lnTo>
                    <a:pt x="5568" y="12336"/>
                  </a:lnTo>
                  <a:lnTo>
                    <a:pt x="5427" y="11631"/>
                  </a:lnTo>
                  <a:lnTo>
                    <a:pt x="5427" y="11278"/>
                  </a:lnTo>
                  <a:lnTo>
                    <a:pt x="5498" y="10996"/>
                  </a:lnTo>
                  <a:lnTo>
                    <a:pt x="5709" y="11419"/>
                  </a:lnTo>
                  <a:lnTo>
                    <a:pt x="6062" y="11772"/>
                  </a:lnTo>
                  <a:lnTo>
                    <a:pt x="6485" y="12054"/>
                  </a:lnTo>
                  <a:lnTo>
                    <a:pt x="6978" y="12265"/>
                  </a:lnTo>
                  <a:lnTo>
                    <a:pt x="7471" y="12336"/>
                  </a:lnTo>
                  <a:lnTo>
                    <a:pt x="8035" y="12336"/>
                  </a:lnTo>
                  <a:lnTo>
                    <a:pt x="8529" y="12265"/>
                  </a:lnTo>
                  <a:lnTo>
                    <a:pt x="8951" y="12054"/>
                  </a:lnTo>
                  <a:lnTo>
                    <a:pt x="9374" y="11701"/>
                  </a:lnTo>
                  <a:lnTo>
                    <a:pt x="9656" y="11278"/>
                  </a:lnTo>
                  <a:lnTo>
                    <a:pt x="9797" y="10855"/>
                  </a:lnTo>
                  <a:lnTo>
                    <a:pt x="9797" y="10362"/>
                  </a:lnTo>
                  <a:lnTo>
                    <a:pt x="9797" y="9869"/>
                  </a:lnTo>
                  <a:lnTo>
                    <a:pt x="9656" y="9375"/>
                  </a:lnTo>
                  <a:lnTo>
                    <a:pt x="9445" y="8318"/>
                  </a:lnTo>
                  <a:lnTo>
                    <a:pt x="9092" y="6979"/>
                  </a:lnTo>
                  <a:lnTo>
                    <a:pt x="8881" y="6274"/>
                  </a:lnTo>
                  <a:lnTo>
                    <a:pt x="8599" y="5499"/>
                  </a:lnTo>
                  <a:lnTo>
                    <a:pt x="8247" y="4794"/>
                  </a:lnTo>
                  <a:lnTo>
                    <a:pt x="7894" y="4159"/>
                  </a:lnTo>
                  <a:lnTo>
                    <a:pt x="7401" y="3595"/>
                  </a:lnTo>
                  <a:lnTo>
                    <a:pt x="7119" y="3384"/>
                  </a:lnTo>
                  <a:lnTo>
                    <a:pt x="6837" y="3243"/>
                  </a:lnTo>
                  <a:lnTo>
                    <a:pt x="7119" y="2820"/>
                  </a:lnTo>
                  <a:lnTo>
                    <a:pt x="7330" y="2256"/>
                  </a:lnTo>
                  <a:lnTo>
                    <a:pt x="7542" y="1622"/>
                  </a:lnTo>
                  <a:lnTo>
                    <a:pt x="7612" y="988"/>
                  </a:lnTo>
                  <a:lnTo>
                    <a:pt x="7612" y="424"/>
                  </a:lnTo>
                  <a:lnTo>
                    <a:pt x="7612" y="212"/>
                  </a:lnTo>
                  <a:lnTo>
                    <a:pt x="7471" y="71"/>
                  </a:lnTo>
                  <a:lnTo>
                    <a:pt x="733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9"/>
            <p:cNvSpPr/>
            <p:nvPr/>
          </p:nvSpPr>
          <p:spPr>
            <a:xfrm>
              <a:off x="1750550" y="2135900"/>
              <a:ext cx="260825" cy="227350"/>
            </a:xfrm>
            <a:custGeom>
              <a:avLst/>
              <a:gdLst/>
              <a:ahLst/>
              <a:cxnLst/>
              <a:rect l="l" t="t" r="r" b="b"/>
              <a:pathLst>
                <a:path w="10433" h="9094" extrusionOk="0">
                  <a:moveTo>
                    <a:pt x="7049" y="1199"/>
                  </a:moveTo>
                  <a:lnTo>
                    <a:pt x="7472" y="1340"/>
                  </a:lnTo>
                  <a:lnTo>
                    <a:pt x="7895" y="1481"/>
                  </a:lnTo>
                  <a:lnTo>
                    <a:pt x="8247" y="1692"/>
                  </a:lnTo>
                  <a:lnTo>
                    <a:pt x="8529" y="2045"/>
                  </a:lnTo>
                  <a:lnTo>
                    <a:pt x="8670" y="2397"/>
                  </a:lnTo>
                  <a:lnTo>
                    <a:pt x="8811" y="2820"/>
                  </a:lnTo>
                  <a:lnTo>
                    <a:pt x="8600" y="2397"/>
                  </a:lnTo>
                  <a:lnTo>
                    <a:pt x="8318" y="2115"/>
                  </a:lnTo>
                  <a:lnTo>
                    <a:pt x="8106" y="1904"/>
                  </a:lnTo>
                  <a:lnTo>
                    <a:pt x="7895" y="1833"/>
                  </a:lnTo>
                  <a:lnTo>
                    <a:pt x="7684" y="1833"/>
                  </a:lnTo>
                  <a:lnTo>
                    <a:pt x="7402" y="1904"/>
                  </a:lnTo>
                  <a:lnTo>
                    <a:pt x="6908" y="1904"/>
                  </a:lnTo>
                  <a:lnTo>
                    <a:pt x="6767" y="1974"/>
                  </a:lnTo>
                  <a:lnTo>
                    <a:pt x="6062" y="2186"/>
                  </a:lnTo>
                  <a:lnTo>
                    <a:pt x="5287" y="2397"/>
                  </a:lnTo>
                  <a:lnTo>
                    <a:pt x="4794" y="2538"/>
                  </a:lnTo>
                  <a:lnTo>
                    <a:pt x="4512" y="2468"/>
                  </a:lnTo>
                  <a:lnTo>
                    <a:pt x="4441" y="2397"/>
                  </a:lnTo>
                  <a:lnTo>
                    <a:pt x="4441" y="2327"/>
                  </a:lnTo>
                  <a:lnTo>
                    <a:pt x="4653" y="2115"/>
                  </a:lnTo>
                  <a:lnTo>
                    <a:pt x="4935" y="1904"/>
                  </a:lnTo>
                  <a:lnTo>
                    <a:pt x="5640" y="1481"/>
                  </a:lnTo>
                  <a:lnTo>
                    <a:pt x="6203" y="1199"/>
                  </a:lnTo>
                  <a:close/>
                  <a:moveTo>
                    <a:pt x="6485" y="3525"/>
                  </a:moveTo>
                  <a:lnTo>
                    <a:pt x="6626" y="3666"/>
                  </a:lnTo>
                  <a:lnTo>
                    <a:pt x="6697" y="3877"/>
                  </a:lnTo>
                  <a:lnTo>
                    <a:pt x="6697" y="4018"/>
                  </a:lnTo>
                  <a:lnTo>
                    <a:pt x="6697" y="4159"/>
                  </a:lnTo>
                  <a:lnTo>
                    <a:pt x="6556" y="4582"/>
                  </a:lnTo>
                  <a:lnTo>
                    <a:pt x="6274" y="4864"/>
                  </a:lnTo>
                  <a:lnTo>
                    <a:pt x="5992" y="5146"/>
                  </a:lnTo>
                  <a:lnTo>
                    <a:pt x="5710" y="5357"/>
                  </a:lnTo>
                  <a:lnTo>
                    <a:pt x="5428" y="5428"/>
                  </a:lnTo>
                  <a:lnTo>
                    <a:pt x="5287" y="5357"/>
                  </a:lnTo>
                  <a:lnTo>
                    <a:pt x="5146" y="5287"/>
                  </a:lnTo>
                  <a:lnTo>
                    <a:pt x="5076" y="5005"/>
                  </a:lnTo>
                  <a:lnTo>
                    <a:pt x="5076" y="4723"/>
                  </a:lnTo>
                  <a:lnTo>
                    <a:pt x="5287" y="4512"/>
                  </a:lnTo>
                  <a:lnTo>
                    <a:pt x="5499" y="4300"/>
                  </a:lnTo>
                  <a:lnTo>
                    <a:pt x="5358" y="4512"/>
                  </a:lnTo>
                  <a:lnTo>
                    <a:pt x="5217" y="4794"/>
                  </a:lnTo>
                  <a:lnTo>
                    <a:pt x="5287" y="5005"/>
                  </a:lnTo>
                  <a:lnTo>
                    <a:pt x="5358" y="5217"/>
                  </a:lnTo>
                  <a:lnTo>
                    <a:pt x="5569" y="5217"/>
                  </a:lnTo>
                  <a:lnTo>
                    <a:pt x="5710" y="5076"/>
                  </a:lnTo>
                  <a:lnTo>
                    <a:pt x="6062" y="4512"/>
                  </a:lnTo>
                  <a:lnTo>
                    <a:pt x="6344" y="3948"/>
                  </a:lnTo>
                  <a:lnTo>
                    <a:pt x="6485" y="3525"/>
                  </a:lnTo>
                  <a:close/>
                  <a:moveTo>
                    <a:pt x="9164" y="5076"/>
                  </a:moveTo>
                  <a:lnTo>
                    <a:pt x="9093" y="5569"/>
                  </a:lnTo>
                  <a:lnTo>
                    <a:pt x="8952" y="5992"/>
                  </a:lnTo>
                  <a:lnTo>
                    <a:pt x="8741" y="6415"/>
                  </a:lnTo>
                  <a:lnTo>
                    <a:pt x="8459" y="6767"/>
                  </a:lnTo>
                  <a:lnTo>
                    <a:pt x="7965" y="7190"/>
                  </a:lnTo>
                  <a:lnTo>
                    <a:pt x="7402" y="7542"/>
                  </a:lnTo>
                  <a:lnTo>
                    <a:pt x="6838" y="7683"/>
                  </a:lnTo>
                  <a:lnTo>
                    <a:pt x="6485" y="7754"/>
                  </a:lnTo>
                  <a:lnTo>
                    <a:pt x="6203" y="7683"/>
                  </a:lnTo>
                  <a:lnTo>
                    <a:pt x="6838" y="6979"/>
                  </a:lnTo>
                  <a:lnTo>
                    <a:pt x="7543" y="6274"/>
                  </a:lnTo>
                  <a:lnTo>
                    <a:pt x="8388" y="5639"/>
                  </a:lnTo>
                  <a:lnTo>
                    <a:pt x="9164" y="5076"/>
                  </a:lnTo>
                  <a:close/>
                  <a:moveTo>
                    <a:pt x="4089" y="3031"/>
                  </a:moveTo>
                  <a:lnTo>
                    <a:pt x="4089" y="3313"/>
                  </a:lnTo>
                  <a:lnTo>
                    <a:pt x="4018" y="3595"/>
                  </a:lnTo>
                  <a:lnTo>
                    <a:pt x="3736" y="4230"/>
                  </a:lnTo>
                  <a:lnTo>
                    <a:pt x="3384" y="4935"/>
                  </a:lnTo>
                  <a:lnTo>
                    <a:pt x="2961" y="5710"/>
                  </a:lnTo>
                  <a:lnTo>
                    <a:pt x="2891" y="6062"/>
                  </a:lnTo>
                  <a:lnTo>
                    <a:pt x="2750" y="6415"/>
                  </a:lnTo>
                  <a:lnTo>
                    <a:pt x="2820" y="6697"/>
                  </a:lnTo>
                  <a:lnTo>
                    <a:pt x="2891" y="6979"/>
                  </a:lnTo>
                  <a:lnTo>
                    <a:pt x="3102" y="7190"/>
                  </a:lnTo>
                  <a:lnTo>
                    <a:pt x="3455" y="7331"/>
                  </a:lnTo>
                  <a:lnTo>
                    <a:pt x="3948" y="7402"/>
                  </a:lnTo>
                  <a:lnTo>
                    <a:pt x="4653" y="7472"/>
                  </a:lnTo>
                  <a:lnTo>
                    <a:pt x="3877" y="7895"/>
                  </a:lnTo>
                  <a:lnTo>
                    <a:pt x="3243" y="8036"/>
                  </a:lnTo>
                  <a:lnTo>
                    <a:pt x="2679" y="8106"/>
                  </a:lnTo>
                  <a:lnTo>
                    <a:pt x="2256" y="8036"/>
                  </a:lnTo>
                  <a:lnTo>
                    <a:pt x="1904" y="7824"/>
                  </a:lnTo>
                  <a:lnTo>
                    <a:pt x="1692" y="7542"/>
                  </a:lnTo>
                  <a:lnTo>
                    <a:pt x="1551" y="7190"/>
                  </a:lnTo>
                  <a:lnTo>
                    <a:pt x="1481" y="6767"/>
                  </a:lnTo>
                  <a:lnTo>
                    <a:pt x="1551" y="6344"/>
                  </a:lnTo>
                  <a:lnTo>
                    <a:pt x="1692" y="5851"/>
                  </a:lnTo>
                  <a:lnTo>
                    <a:pt x="1833" y="5357"/>
                  </a:lnTo>
                  <a:lnTo>
                    <a:pt x="2115" y="4864"/>
                  </a:lnTo>
                  <a:lnTo>
                    <a:pt x="2397" y="4441"/>
                  </a:lnTo>
                  <a:lnTo>
                    <a:pt x="2750" y="4018"/>
                  </a:lnTo>
                  <a:lnTo>
                    <a:pt x="3173" y="3595"/>
                  </a:lnTo>
                  <a:lnTo>
                    <a:pt x="3595" y="3313"/>
                  </a:lnTo>
                  <a:lnTo>
                    <a:pt x="4089" y="3031"/>
                  </a:lnTo>
                  <a:close/>
                  <a:moveTo>
                    <a:pt x="6697" y="1"/>
                  </a:moveTo>
                  <a:lnTo>
                    <a:pt x="6203" y="71"/>
                  </a:lnTo>
                  <a:lnTo>
                    <a:pt x="5780" y="142"/>
                  </a:lnTo>
                  <a:lnTo>
                    <a:pt x="5358" y="353"/>
                  </a:lnTo>
                  <a:lnTo>
                    <a:pt x="4935" y="635"/>
                  </a:lnTo>
                  <a:lnTo>
                    <a:pt x="4723" y="776"/>
                  </a:lnTo>
                  <a:lnTo>
                    <a:pt x="4582" y="987"/>
                  </a:lnTo>
                  <a:lnTo>
                    <a:pt x="4371" y="1410"/>
                  </a:lnTo>
                  <a:lnTo>
                    <a:pt x="4159" y="1833"/>
                  </a:lnTo>
                  <a:lnTo>
                    <a:pt x="4089" y="2045"/>
                  </a:lnTo>
                  <a:lnTo>
                    <a:pt x="3948" y="2186"/>
                  </a:lnTo>
                  <a:lnTo>
                    <a:pt x="3595" y="2468"/>
                  </a:lnTo>
                  <a:lnTo>
                    <a:pt x="3173" y="2679"/>
                  </a:lnTo>
                  <a:lnTo>
                    <a:pt x="2679" y="2820"/>
                  </a:lnTo>
                  <a:lnTo>
                    <a:pt x="2186" y="3172"/>
                  </a:lnTo>
                  <a:lnTo>
                    <a:pt x="1410" y="3807"/>
                  </a:lnTo>
                  <a:lnTo>
                    <a:pt x="988" y="4230"/>
                  </a:lnTo>
                  <a:lnTo>
                    <a:pt x="706" y="4582"/>
                  </a:lnTo>
                  <a:lnTo>
                    <a:pt x="424" y="5076"/>
                  </a:lnTo>
                  <a:lnTo>
                    <a:pt x="212" y="5498"/>
                  </a:lnTo>
                  <a:lnTo>
                    <a:pt x="71" y="5992"/>
                  </a:lnTo>
                  <a:lnTo>
                    <a:pt x="1" y="6556"/>
                  </a:lnTo>
                  <a:lnTo>
                    <a:pt x="71" y="7261"/>
                  </a:lnTo>
                  <a:lnTo>
                    <a:pt x="212" y="7754"/>
                  </a:lnTo>
                  <a:lnTo>
                    <a:pt x="424" y="8177"/>
                  </a:lnTo>
                  <a:lnTo>
                    <a:pt x="635" y="8529"/>
                  </a:lnTo>
                  <a:lnTo>
                    <a:pt x="917" y="8811"/>
                  </a:lnTo>
                  <a:lnTo>
                    <a:pt x="1270" y="8952"/>
                  </a:lnTo>
                  <a:lnTo>
                    <a:pt x="1692" y="9023"/>
                  </a:lnTo>
                  <a:lnTo>
                    <a:pt x="2045" y="9093"/>
                  </a:lnTo>
                  <a:lnTo>
                    <a:pt x="2961" y="9023"/>
                  </a:lnTo>
                  <a:lnTo>
                    <a:pt x="3877" y="8811"/>
                  </a:lnTo>
                  <a:lnTo>
                    <a:pt x="5640" y="8388"/>
                  </a:lnTo>
                  <a:lnTo>
                    <a:pt x="6485" y="8388"/>
                  </a:lnTo>
                  <a:lnTo>
                    <a:pt x="7261" y="8459"/>
                  </a:lnTo>
                  <a:lnTo>
                    <a:pt x="7613" y="8529"/>
                  </a:lnTo>
                  <a:lnTo>
                    <a:pt x="8036" y="8459"/>
                  </a:lnTo>
                  <a:lnTo>
                    <a:pt x="8529" y="8247"/>
                  </a:lnTo>
                  <a:lnTo>
                    <a:pt x="9023" y="7965"/>
                  </a:lnTo>
                  <a:lnTo>
                    <a:pt x="9446" y="7472"/>
                  </a:lnTo>
                  <a:lnTo>
                    <a:pt x="9798" y="6979"/>
                  </a:lnTo>
                  <a:lnTo>
                    <a:pt x="10150" y="6415"/>
                  </a:lnTo>
                  <a:lnTo>
                    <a:pt x="10362" y="5851"/>
                  </a:lnTo>
                  <a:lnTo>
                    <a:pt x="10432" y="5217"/>
                  </a:lnTo>
                  <a:lnTo>
                    <a:pt x="10432" y="4582"/>
                  </a:lnTo>
                  <a:lnTo>
                    <a:pt x="10362" y="4018"/>
                  </a:lnTo>
                  <a:lnTo>
                    <a:pt x="10080" y="3384"/>
                  </a:lnTo>
                  <a:lnTo>
                    <a:pt x="10150" y="2891"/>
                  </a:lnTo>
                  <a:lnTo>
                    <a:pt x="10080" y="2468"/>
                  </a:lnTo>
                  <a:lnTo>
                    <a:pt x="10009" y="1974"/>
                  </a:lnTo>
                  <a:lnTo>
                    <a:pt x="9798" y="1622"/>
                  </a:lnTo>
                  <a:lnTo>
                    <a:pt x="9516" y="1199"/>
                  </a:lnTo>
                  <a:lnTo>
                    <a:pt x="9234" y="917"/>
                  </a:lnTo>
                  <a:lnTo>
                    <a:pt x="8882" y="635"/>
                  </a:lnTo>
                  <a:lnTo>
                    <a:pt x="8459" y="424"/>
                  </a:lnTo>
                  <a:lnTo>
                    <a:pt x="8036" y="212"/>
                  </a:lnTo>
                  <a:lnTo>
                    <a:pt x="7613" y="71"/>
                  </a:lnTo>
                  <a:lnTo>
                    <a:pt x="7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9"/>
            <p:cNvSpPr/>
            <p:nvPr/>
          </p:nvSpPr>
          <p:spPr>
            <a:xfrm>
              <a:off x="1133825" y="238125"/>
              <a:ext cx="246725" cy="246700"/>
            </a:xfrm>
            <a:custGeom>
              <a:avLst/>
              <a:gdLst/>
              <a:ahLst/>
              <a:cxnLst/>
              <a:rect l="l" t="t" r="r" b="b"/>
              <a:pathLst>
                <a:path w="9869" h="9868" extrusionOk="0">
                  <a:moveTo>
                    <a:pt x="4652" y="564"/>
                  </a:moveTo>
                  <a:lnTo>
                    <a:pt x="4934" y="634"/>
                  </a:lnTo>
                  <a:lnTo>
                    <a:pt x="5216" y="775"/>
                  </a:lnTo>
                  <a:lnTo>
                    <a:pt x="5428" y="987"/>
                  </a:lnTo>
                  <a:lnTo>
                    <a:pt x="5569" y="1198"/>
                  </a:lnTo>
                  <a:lnTo>
                    <a:pt x="5639" y="1480"/>
                  </a:lnTo>
                  <a:lnTo>
                    <a:pt x="5639" y="1762"/>
                  </a:lnTo>
                  <a:lnTo>
                    <a:pt x="5639" y="2044"/>
                  </a:lnTo>
                  <a:lnTo>
                    <a:pt x="5428" y="2608"/>
                  </a:lnTo>
                  <a:lnTo>
                    <a:pt x="4934" y="3736"/>
                  </a:lnTo>
                  <a:lnTo>
                    <a:pt x="4793" y="4229"/>
                  </a:lnTo>
                  <a:lnTo>
                    <a:pt x="4723" y="4370"/>
                  </a:lnTo>
                  <a:lnTo>
                    <a:pt x="4793" y="4511"/>
                  </a:lnTo>
                  <a:lnTo>
                    <a:pt x="3807" y="3877"/>
                  </a:lnTo>
                  <a:lnTo>
                    <a:pt x="2961" y="3172"/>
                  </a:lnTo>
                  <a:lnTo>
                    <a:pt x="2749" y="2960"/>
                  </a:lnTo>
                  <a:lnTo>
                    <a:pt x="2608" y="2749"/>
                  </a:lnTo>
                  <a:lnTo>
                    <a:pt x="2538" y="2467"/>
                  </a:lnTo>
                  <a:lnTo>
                    <a:pt x="2538" y="2255"/>
                  </a:lnTo>
                  <a:lnTo>
                    <a:pt x="2608" y="1974"/>
                  </a:lnTo>
                  <a:lnTo>
                    <a:pt x="2679" y="1762"/>
                  </a:lnTo>
                  <a:lnTo>
                    <a:pt x="2961" y="1339"/>
                  </a:lnTo>
                  <a:lnTo>
                    <a:pt x="3384" y="916"/>
                  </a:lnTo>
                  <a:lnTo>
                    <a:pt x="3877" y="705"/>
                  </a:lnTo>
                  <a:lnTo>
                    <a:pt x="4371" y="564"/>
                  </a:lnTo>
                  <a:close/>
                  <a:moveTo>
                    <a:pt x="8106" y="2749"/>
                  </a:moveTo>
                  <a:lnTo>
                    <a:pt x="8318" y="2819"/>
                  </a:lnTo>
                  <a:lnTo>
                    <a:pt x="8529" y="2890"/>
                  </a:lnTo>
                  <a:lnTo>
                    <a:pt x="8670" y="2960"/>
                  </a:lnTo>
                  <a:lnTo>
                    <a:pt x="8811" y="3172"/>
                  </a:lnTo>
                  <a:lnTo>
                    <a:pt x="8952" y="3454"/>
                  </a:lnTo>
                  <a:lnTo>
                    <a:pt x="9022" y="3806"/>
                  </a:lnTo>
                  <a:lnTo>
                    <a:pt x="9093" y="4300"/>
                  </a:lnTo>
                  <a:lnTo>
                    <a:pt x="9022" y="4652"/>
                  </a:lnTo>
                  <a:lnTo>
                    <a:pt x="8882" y="5004"/>
                  </a:lnTo>
                  <a:lnTo>
                    <a:pt x="8741" y="5216"/>
                  </a:lnTo>
                  <a:lnTo>
                    <a:pt x="8459" y="5357"/>
                  </a:lnTo>
                  <a:lnTo>
                    <a:pt x="8177" y="5498"/>
                  </a:lnTo>
                  <a:lnTo>
                    <a:pt x="7190" y="5498"/>
                  </a:lnTo>
                  <a:lnTo>
                    <a:pt x="6837" y="5357"/>
                  </a:lnTo>
                  <a:lnTo>
                    <a:pt x="6556" y="5286"/>
                  </a:lnTo>
                  <a:lnTo>
                    <a:pt x="6274" y="5075"/>
                  </a:lnTo>
                  <a:lnTo>
                    <a:pt x="6133" y="4863"/>
                  </a:lnTo>
                  <a:lnTo>
                    <a:pt x="5992" y="4652"/>
                  </a:lnTo>
                  <a:lnTo>
                    <a:pt x="5921" y="4441"/>
                  </a:lnTo>
                  <a:lnTo>
                    <a:pt x="5992" y="4159"/>
                  </a:lnTo>
                  <a:lnTo>
                    <a:pt x="6767" y="3454"/>
                  </a:lnTo>
                  <a:lnTo>
                    <a:pt x="7260" y="3101"/>
                  </a:lnTo>
                  <a:lnTo>
                    <a:pt x="7683" y="2890"/>
                  </a:lnTo>
                  <a:lnTo>
                    <a:pt x="8106" y="2749"/>
                  </a:lnTo>
                  <a:close/>
                  <a:moveTo>
                    <a:pt x="3384" y="5357"/>
                  </a:moveTo>
                  <a:lnTo>
                    <a:pt x="4300" y="5427"/>
                  </a:lnTo>
                  <a:lnTo>
                    <a:pt x="4089" y="6273"/>
                  </a:lnTo>
                  <a:lnTo>
                    <a:pt x="3948" y="6837"/>
                  </a:lnTo>
                  <a:lnTo>
                    <a:pt x="3736" y="7401"/>
                  </a:lnTo>
                  <a:lnTo>
                    <a:pt x="3454" y="7965"/>
                  </a:lnTo>
                  <a:lnTo>
                    <a:pt x="3102" y="8388"/>
                  </a:lnTo>
                  <a:lnTo>
                    <a:pt x="2961" y="8599"/>
                  </a:lnTo>
                  <a:lnTo>
                    <a:pt x="2749" y="8740"/>
                  </a:lnTo>
                  <a:lnTo>
                    <a:pt x="2538" y="8811"/>
                  </a:lnTo>
                  <a:lnTo>
                    <a:pt x="2327" y="8811"/>
                  </a:lnTo>
                  <a:lnTo>
                    <a:pt x="1904" y="8740"/>
                  </a:lnTo>
                  <a:lnTo>
                    <a:pt x="1551" y="8599"/>
                  </a:lnTo>
                  <a:lnTo>
                    <a:pt x="1340" y="8317"/>
                  </a:lnTo>
                  <a:lnTo>
                    <a:pt x="1128" y="8035"/>
                  </a:lnTo>
                  <a:lnTo>
                    <a:pt x="1058" y="7683"/>
                  </a:lnTo>
                  <a:lnTo>
                    <a:pt x="987" y="7260"/>
                  </a:lnTo>
                  <a:lnTo>
                    <a:pt x="987" y="6907"/>
                  </a:lnTo>
                  <a:lnTo>
                    <a:pt x="1058" y="6485"/>
                  </a:lnTo>
                  <a:lnTo>
                    <a:pt x="1128" y="6203"/>
                  </a:lnTo>
                  <a:lnTo>
                    <a:pt x="1269" y="6062"/>
                  </a:lnTo>
                  <a:lnTo>
                    <a:pt x="1410" y="5850"/>
                  </a:lnTo>
                  <a:lnTo>
                    <a:pt x="1551" y="5709"/>
                  </a:lnTo>
                  <a:lnTo>
                    <a:pt x="1974" y="5498"/>
                  </a:lnTo>
                  <a:lnTo>
                    <a:pt x="2397" y="5427"/>
                  </a:lnTo>
                  <a:lnTo>
                    <a:pt x="2890" y="5357"/>
                  </a:lnTo>
                  <a:close/>
                  <a:moveTo>
                    <a:pt x="5992" y="5780"/>
                  </a:moveTo>
                  <a:lnTo>
                    <a:pt x="6203" y="5850"/>
                  </a:lnTo>
                  <a:lnTo>
                    <a:pt x="6485" y="5991"/>
                  </a:lnTo>
                  <a:lnTo>
                    <a:pt x="7331" y="6414"/>
                  </a:lnTo>
                  <a:lnTo>
                    <a:pt x="8036" y="6907"/>
                  </a:lnTo>
                  <a:lnTo>
                    <a:pt x="8318" y="7119"/>
                  </a:lnTo>
                  <a:lnTo>
                    <a:pt x="8388" y="7330"/>
                  </a:lnTo>
                  <a:lnTo>
                    <a:pt x="8388" y="7471"/>
                  </a:lnTo>
                  <a:lnTo>
                    <a:pt x="8318" y="7683"/>
                  </a:lnTo>
                  <a:lnTo>
                    <a:pt x="8106" y="7965"/>
                  </a:lnTo>
                  <a:lnTo>
                    <a:pt x="7895" y="8176"/>
                  </a:lnTo>
                  <a:lnTo>
                    <a:pt x="7260" y="8599"/>
                  </a:lnTo>
                  <a:lnTo>
                    <a:pt x="6908" y="8740"/>
                  </a:lnTo>
                  <a:lnTo>
                    <a:pt x="6556" y="8881"/>
                  </a:lnTo>
                  <a:lnTo>
                    <a:pt x="6203" y="8952"/>
                  </a:lnTo>
                  <a:lnTo>
                    <a:pt x="5498" y="8952"/>
                  </a:lnTo>
                  <a:lnTo>
                    <a:pt x="5216" y="8811"/>
                  </a:lnTo>
                  <a:lnTo>
                    <a:pt x="5005" y="8529"/>
                  </a:lnTo>
                  <a:lnTo>
                    <a:pt x="4864" y="8247"/>
                  </a:lnTo>
                  <a:lnTo>
                    <a:pt x="4793" y="7753"/>
                  </a:lnTo>
                  <a:lnTo>
                    <a:pt x="4723" y="7189"/>
                  </a:lnTo>
                  <a:lnTo>
                    <a:pt x="4864" y="6696"/>
                  </a:lnTo>
                  <a:lnTo>
                    <a:pt x="4934" y="6344"/>
                  </a:lnTo>
                  <a:lnTo>
                    <a:pt x="5005" y="5991"/>
                  </a:lnTo>
                  <a:lnTo>
                    <a:pt x="5075" y="5850"/>
                  </a:lnTo>
                  <a:lnTo>
                    <a:pt x="5287" y="5780"/>
                  </a:lnTo>
                  <a:close/>
                  <a:moveTo>
                    <a:pt x="4723" y="0"/>
                  </a:moveTo>
                  <a:lnTo>
                    <a:pt x="4089" y="70"/>
                  </a:lnTo>
                  <a:lnTo>
                    <a:pt x="3384" y="352"/>
                  </a:lnTo>
                  <a:lnTo>
                    <a:pt x="2820" y="705"/>
                  </a:lnTo>
                  <a:lnTo>
                    <a:pt x="2256" y="1198"/>
                  </a:lnTo>
                  <a:lnTo>
                    <a:pt x="1904" y="1762"/>
                  </a:lnTo>
                  <a:lnTo>
                    <a:pt x="1763" y="2044"/>
                  </a:lnTo>
                  <a:lnTo>
                    <a:pt x="1622" y="2326"/>
                  </a:lnTo>
                  <a:lnTo>
                    <a:pt x="1622" y="2678"/>
                  </a:lnTo>
                  <a:lnTo>
                    <a:pt x="1622" y="2960"/>
                  </a:lnTo>
                  <a:lnTo>
                    <a:pt x="1763" y="3242"/>
                  </a:lnTo>
                  <a:lnTo>
                    <a:pt x="1904" y="3524"/>
                  </a:lnTo>
                  <a:lnTo>
                    <a:pt x="2115" y="3806"/>
                  </a:lnTo>
                  <a:lnTo>
                    <a:pt x="2467" y="4088"/>
                  </a:lnTo>
                  <a:lnTo>
                    <a:pt x="2890" y="4300"/>
                  </a:lnTo>
                  <a:lnTo>
                    <a:pt x="3384" y="4511"/>
                  </a:lnTo>
                  <a:lnTo>
                    <a:pt x="4018" y="4722"/>
                  </a:lnTo>
                  <a:lnTo>
                    <a:pt x="4723" y="4863"/>
                  </a:lnTo>
                  <a:lnTo>
                    <a:pt x="4582" y="5004"/>
                  </a:lnTo>
                  <a:lnTo>
                    <a:pt x="4371" y="5075"/>
                  </a:lnTo>
                  <a:lnTo>
                    <a:pt x="3877" y="5075"/>
                  </a:lnTo>
                  <a:lnTo>
                    <a:pt x="2538" y="4863"/>
                  </a:lnTo>
                  <a:lnTo>
                    <a:pt x="1833" y="4793"/>
                  </a:lnTo>
                  <a:lnTo>
                    <a:pt x="1481" y="4863"/>
                  </a:lnTo>
                  <a:lnTo>
                    <a:pt x="1128" y="5004"/>
                  </a:lnTo>
                  <a:lnTo>
                    <a:pt x="846" y="5145"/>
                  </a:lnTo>
                  <a:lnTo>
                    <a:pt x="564" y="5427"/>
                  </a:lnTo>
                  <a:lnTo>
                    <a:pt x="283" y="5780"/>
                  </a:lnTo>
                  <a:lnTo>
                    <a:pt x="142" y="6273"/>
                  </a:lnTo>
                  <a:lnTo>
                    <a:pt x="71" y="6626"/>
                  </a:lnTo>
                  <a:lnTo>
                    <a:pt x="1" y="7048"/>
                  </a:lnTo>
                  <a:lnTo>
                    <a:pt x="71" y="7401"/>
                  </a:lnTo>
                  <a:lnTo>
                    <a:pt x="142" y="7753"/>
                  </a:lnTo>
                  <a:lnTo>
                    <a:pt x="212" y="8176"/>
                  </a:lnTo>
                  <a:lnTo>
                    <a:pt x="423" y="8529"/>
                  </a:lnTo>
                  <a:lnTo>
                    <a:pt x="564" y="8811"/>
                  </a:lnTo>
                  <a:lnTo>
                    <a:pt x="846" y="9163"/>
                  </a:lnTo>
                  <a:lnTo>
                    <a:pt x="1058" y="9374"/>
                  </a:lnTo>
                  <a:lnTo>
                    <a:pt x="1340" y="9586"/>
                  </a:lnTo>
                  <a:lnTo>
                    <a:pt x="1692" y="9727"/>
                  </a:lnTo>
                  <a:lnTo>
                    <a:pt x="1974" y="9868"/>
                  </a:lnTo>
                  <a:lnTo>
                    <a:pt x="2327" y="9868"/>
                  </a:lnTo>
                  <a:lnTo>
                    <a:pt x="2679" y="9797"/>
                  </a:lnTo>
                  <a:lnTo>
                    <a:pt x="3102" y="9656"/>
                  </a:lnTo>
                  <a:lnTo>
                    <a:pt x="3454" y="9374"/>
                  </a:lnTo>
                  <a:lnTo>
                    <a:pt x="4089" y="8670"/>
                  </a:lnTo>
                  <a:lnTo>
                    <a:pt x="4089" y="8952"/>
                  </a:lnTo>
                  <a:lnTo>
                    <a:pt x="4159" y="9163"/>
                  </a:lnTo>
                  <a:lnTo>
                    <a:pt x="4300" y="9304"/>
                  </a:lnTo>
                  <a:lnTo>
                    <a:pt x="4371" y="9445"/>
                  </a:lnTo>
                  <a:lnTo>
                    <a:pt x="4793" y="9656"/>
                  </a:lnTo>
                  <a:lnTo>
                    <a:pt x="5216" y="9797"/>
                  </a:lnTo>
                  <a:lnTo>
                    <a:pt x="5780" y="9797"/>
                  </a:lnTo>
                  <a:lnTo>
                    <a:pt x="6344" y="9656"/>
                  </a:lnTo>
                  <a:lnTo>
                    <a:pt x="6908" y="9515"/>
                  </a:lnTo>
                  <a:lnTo>
                    <a:pt x="7472" y="9304"/>
                  </a:lnTo>
                  <a:lnTo>
                    <a:pt x="8036" y="9022"/>
                  </a:lnTo>
                  <a:lnTo>
                    <a:pt x="8529" y="8670"/>
                  </a:lnTo>
                  <a:lnTo>
                    <a:pt x="8882" y="8317"/>
                  </a:lnTo>
                  <a:lnTo>
                    <a:pt x="9163" y="7894"/>
                  </a:lnTo>
                  <a:lnTo>
                    <a:pt x="9304" y="7542"/>
                  </a:lnTo>
                  <a:lnTo>
                    <a:pt x="9304" y="7330"/>
                  </a:lnTo>
                  <a:lnTo>
                    <a:pt x="9234" y="7119"/>
                  </a:lnTo>
                  <a:lnTo>
                    <a:pt x="9163" y="6907"/>
                  </a:lnTo>
                  <a:lnTo>
                    <a:pt x="9022" y="6696"/>
                  </a:lnTo>
                  <a:lnTo>
                    <a:pt x="8811" y="6485"/>
                  </a:lnTo>
                  <a:lnTo>
                    <a:pt x="8529" y="6344"/>
                  </a:lnTo>
                  <a:lnTo>
                    <a:pt x="9022" y="6132"/>
                  </a:lnTo>
                  <a:lnTo>
                    <a:pt x="9375" y="5780"/>
                  </a:lnTo>
                  <a:lnTo>
                    <a:pt x="9586" y="5427"/>
                  </a:lnTo>
                  <a:lnTo>
                    <a:pt x="9798" y="5004"/>
                  </a:lnTo>
                  <a:lnTo>
                    <a:pt x="9868" y="4511"/>
                  </a:lnTo>
                  <a:lnTo>
                    <a:pt x="9868" y="4018"/>
                  </a:lnTo>
                  <a:lnTo>
                    <a:pt x="9727" y="3595"/>
                  </a:lnTo>
                  <a:lnTo>
                    <a:pt x="9586" y="3101"/>
                  </a:lnTo>
                  <a:lnTo>
                    <a:pt x="9375" y="2678"/>
                  </a:lnTo>
                  <a:lnTo>
                    <a:pt x="9093" y="2396"/>
                  </a:lnTo>
                  <a:lnTo>
                    <a:pt x="8741" y="2115"/>
                  </a:lnTo>
                  <a:lnTo>
                    <a:pt x="8318" y="1974"/>
                  </a:lnTo>
                  <a:lnTo>
                    <a:pt x="7895" y="1903"/>
                  </a:lnTo>
                  <a:lnTo>
                    <a:pt x="7401" y="2044"/>
                  </a:lnTo>
                  <a:lnTo>
                    <a:pt x="6908" y="2255"/>
                  </a:lnTo>
                  <a:lnTo>
                    <a:pt x="6344" y="2749"/>
                  </a:lnTo>
                  <a:lnTo>
                    <a:pt x="6415" y="2115"/>
                  </a:lnTo>
                  <a:lnTo>
                    <a:pt x="6415" y="1621"/>
                  </a:lnTo>
                  <a:lnTo>
                    <a:pt x="6344" y="1198"/>
                  </a:lnTo>
                  <a:lnTo>
                    <a:pt x="6203" y="846"/>
                  </a:lnTo>
                  <a:lnTo>
                    <a:pt x="6062" y="564"/>
                  </a:lnTo>
                  <a:lnTo>
                    <a:pt x="5851" y="352"/>
                  </a:lnTo>
                  <a:lnTo>
                    <a:pt x="5569" y="141"/>
                  </a:lnTo>
                  <a:lnTo>
                    <a:pt x="5357" y="70"/>
                  </a:lnTo>
                  <a:lnTo>
                    <a:pt x="50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61" name="Google Shape;561;p9"/>
            <p:cNvGrpSpPr/>
            <p:nvPr/>
          </p:nvGrpSpPr>
          <p:grpSpPr>
            <a:xfrm>
              <a:off x="1863325" y="2900650"/>
              <a:ext cx="206200" cy="244975"/>
              <a:chOff x="4157100" y="2900650"/>
              <a:chExt cx="206200" cy="244975"/>
            </a:xfrm>
          </p:grpSpPr>
          <p:sp>
            <p:nvSpPr>
              <p:cNvPr id="562" name="Google Shape;562;p9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9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9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5" name="Google Shape;565;p9"/>
            <p:cNvGrpSpPr/>
            <p:nvPr/>
          </p:nvGrpSpPr>
          <p:grpSpPr>
            <a:xfrm>
              <a:off x="1923250" y="773800"/>
              <a:ext cx="290750" cy="361250"/>
              <a:chOff x="4217025" y="773800"/>
              <a:chExt cx="290750" cy="361250"/>
            </a:xfrm>
          </p:grpSpPr>
          <p:sp>
            <p:nvSpPr>
              <p:cNvPr id="566" name="Google Shape;566;p9"/>
              <p:cNvSpPr/>
              <p:nvPr/>
            </p:nvSpPr>
            <p:spPr>
              <a:xfrm>
                <a:off x="4231125" y="773800"/>
                <a:ext cx="56400" cy="135700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5428" extrusionOk="0">
                    <a:moveTo>
                      <a:pt x="423" y="1128"/>
                    </a:moveTo>
                    <a:lnTo>
                      <a:pt x="846" y="1762"/>
                    </a:lnTo>
                    <a:lnTo>
                      <a:pt x="1057" y="2397"/>
                    </a:lnTo>
                    <a:lnTo>
                      <a:pt x="1198" y="3102"/>
                    </a:lnTo>
                    <a:lnTo>
                      <a:pt x="1198" y="3806"/>
                    </a:lnTo>
                    <a:lnTo>
                      <a:pt x="987" y="3524"/>
                    </a:lnTo>
                    <a:lnTo>
                      <a:pt x="775" y="3243"/>
                    </a:lnTo>
                    <a:lnTo>
                      <a:pt x="634" y="2961"/>
                    </a:lnTo>
                    <a:lnTo>
                      <a:pt x="493" y="2608"/>
                    </a:lnTo>
                    <a:lnTo>
                      <a:pt x="423" y="1903"/>
                    </a:lnTo>
                    <a:lnTo>
                      <a:pt x="423" y="1128"/>
                    </a:lnTo>
                    <a:close/>
                    <a:moveTo>
                      <a:pt x="0" y="0"/>
                    </a:moveTo>
                    <a:lnTo>
                      <a:pt x="0" y="776"/>
                    </a:lnTo>
                    <a:lnTo>
                      <a:pt x="71" y="2467"/>
                    </a:lnTo>
                    <a:lnTo>
                      <a:pt x="212" y="3454"/>
                    </a:lnTo>
                    <a:lnTo>
                      <a:pt x="353" y="4300"/>
                    </a:lnTo>
                    <a:lnTo>
                      <a:pt x="493" y="4652"/>
                    </a:lnTo>
                    <a:lnTo>
                      <a:pt x="705" y="5005"/>
                    </a:lnTo>
                    <a:lnTo>
                      <a:pt x="916" y="5216"/>
                    </a:lnTo>
                    <a:lnTo>
                      <a:pt x="1128" y="5357"/>
                    </a:lnTo>
                    <a:lnTo>
                      <a:pt x="1480" y="5428"/>
                    </a:lnTo>
                    <a:lnTo>
                      <a:pt x="1762" y="5357"/>
                    </a:lnTo>
                    <a:lnTo>
                      <a:pt x="1974" y="5216"/>
                    </a:lnTo>
                    <a:lnTo>
                      <a:pt x="2115" y="4934"/>
                    </a:lnTo>
                    <a:lnTo>
                      <a:pt x="2185" y="4582"/>
                    </a:lnTo>
                    <a:lnTo>
                      <a:pt x="2256" y="4229"/>
                    </a:lnTo>
                    <a:lnTo>
                      <a:pt x="2185" y="3736"/>
                    </a:lnTo>
                    <a:lnTo>
                      <a:pt x="2115" y="3243"/>
                    </a:lnTo>
                    <a:lnTo>
                      <a:pt x="1974" y="2749"/>
                    </a:lnTo>
                    <a:lnTo>
                      <a:pt x="1833" y="2185"/>
                    </a:lnTo>
                    <a:lnTo>
                      <a:pt x="1621" y="1692"/>
                    </a:lnTo>
                    <a:lnTo>
                      <a:pt x="1339" y="1269"/>
                    </a:lnTo>
                    <a:lnTo>
                      <a:pt x="1057" y="846"/>
                    </a:lnTo>
                    <a:lnTo>
                      <a:pt x="705" y="423"/>
                    </a:lnTo>
                    <a:lnTo>
                      <a:pt x="353" y="1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9"/>
              <p:cNvSpPr/>
              <p:nvPr/>
            </p:nvSpPr>
            <p:spPr>
              <a:xfrm>
                <a:off x="4291025" y="858375"/>
                <a:ext cx="216750" cy="109275"/>
              </a:xfrm>
              <a:custGeom>
                <a:avLst/>
                <a:gdLst/>
                <a:ahLst/>
                <a:cxnLst/>
                <a:rect l="l" t="t" r="r" b="b"/>
                <a:pathLst>
                  <a:path w="8670" h="4371" extrusionOk="0">
                    <a:moveTo>
                      <a:pt x="5851" y="1904"/>
                    </a:moveTo>
                    <a:lnTo>
                      <a:pt x="5075" y="2397"/>
                    </a:lnTo>
                    <a:lnTo>
                      <a:pt x="4300" y="2820"/>
                    </a:lnTo>
                    <a:lnTo>
                      <a:pt x="3525" y="3102"/>
                    </a:lnTo>
                    <a:lnTo>
                      <a:pt x="2749" y="3313"/>
                    </a:lnTo>
                    <a:lnTo>
                      <a:pt x="1199" y="3595"/>
                    </a:lnTo>
                    <a:lnTo>
                      <a:pt x="2326" y="3031"/>
                    </a:lnTo>
                    <a:lnTo>
                      <a:pt x="3454" y="2608"/>
                    </a:lnTo>
                    <a:lnTo>
                      <a:pt x="4652" y="2186"/>
                    </a:lnTo>
                    <a:lnTo>
                      <a:pt x="5851" y="1904"/>
                    </a:lnTo>
                    <a:close/>
                    <a:moveTo>
                      <a:pt x="8388" y="0"/>
                    </a:moveTo>
                    <a:lnTo>
                      <a:pt x="8177" y="141"/>
                    </a:lnTo>
                    <a:lnTo>
                      <a:pt x="7472" y="423"/>
                    </a:lnTo>
                    <a:lnTo>
                      <a:pt x="6344" y="776"/>
                    </a:lnTo>
                    <a:lnTo>
                      <a:pt x="3454" y="1833"/>
                    </a:lnTo>
                    <a:lnTo>
                      <a:pt x="2045" y="2397"/>
                    </a:lnTo>
                    <a:lnTo>
                      <a:pt x="1410" y="2679"/>
                    </a:lnTo>
                    <a:lnTo>
                      <a:pt x="846" y="2961"/>
                    </a:lnTo>
                    <a:lnTo>
                      <a:pt x="423" y="3243"/>
                    </a:lnTo>
                    <a:lnTo>
                      <a:pt x="141" y="3595"/>
                    </a:lnTo>
                    <a:lnTo>
                      <a:pt x="1" y="3877"/>
                    </a:lnTo>
                    <a:lnTo>
                      <a:pt x="1" y="4018"/>
                    </a:lnTo>
                    <a:lnTo>
                      <a:pt x="1" y="4159"/>
                    </a:lnTo>
                    <a:lnTo>
                      <a:pt x="71" y="4230"/>
                    </a:lnTo>
                    <a:lnTo>
                      <a:pt x="282" y="4300"/>
                    </a:lnTo>
                    <a:lnTo>
                      <a:pt x="776" y="4371"/>
                    </a:lnTo>
                    <a:lnTo>
                      <a:pt x="1481" y="4300"/>
                    </a:lnTo>
                    <a:lnTo>
                      <a:pt x="2256" y="4230"/>
                    </a:lnTo>
                    <a:lnTo>
                      <a:pt x="3807" y="3877"/>
                    </a:lnTo>
                    <a:lnTo>
                      <a:pt x="4793" y="3525"/>
                    </a:lnTo>
                    <a:lnTo>
                      <a:pt x="5498" y="3313"/>
                    </a:lnTo>
                    <a:lnTo>
                      <a:pt x="6203" y="2961"/>
                    </a:lnTo>
                    <a:lnTo>
                      <a:pt x="6908" y="2608"/>
                    </a:lnTo>
                    <a:lnTo>
                      <a:pt x="7542" y="2186"/>
                    </a:lnTo>
                    <a:lnTo>
                      <a:pt x="7895" y="1692"/>
                    </a:lnTo>
                    <a:lnTo>
                      <a:pt x="8459" y="776"/>
                    </a:lnTo>
                    <a:lnTo>
                      <a:pt x="8600" y="423"/>
                    </a:lnTo>
                    <a:lnTo>
                      <a:pt x="8670" y="141"/>
                    </a:lnTo>
                    <a:lnTo>
                      <a:pt x="860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9"/>
              <p:cNvSpPr/>
              <p:nvPr/>
            </p:nvSpPr>
            <p:spPr>
              <a:xfrm>
                <a:off x="4217025" y="1004625"/>
                <a:ext cx="687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2750" h="5217" extrusionOk="0">
                    <a:moveTo>
                      <a:pt x="1974" y="1"/>
                    </a:moveTo>
                    <a:lnTo>
                      <a:pt x="2115" y="142"/>
                    </a:lnTo>
                    <a:lnTo>
                      <a:pt x="2044" y="565"/>
                    </a:lnTo>
                    <a:lnTo>
                      <a:pt x="1833" y="1551"/>
                    </a:lnTo>
                    <a:lnTo>
                      <a:pt x="1480" y="2679"/>
                    </a:lnTo>
                    <a:lnTo>
                      <a:pt x="1269" y="3172"/>
                    </a:lnTo>
                    <a:lnTo>
                      <a:pt x="1057" y="3525"/>
                    </a:lnTo>
                    <a:lnTo>
                      <a:pt x="987" y="2891"/>
                    </a:lnTo>
                    <a:lnTo>
                      <a:pt x="1057" y="1833"/>
                    </a:lnTo>
                    <a:lnTo>
                      <a:pt x="1128" y="1340"/>
                    </a:lnTo>
                    <a:lnTo>
                      <a:pt x="1269" y="847"/>
                    </a:lnTo>
                    <a:lnTo>
                      <a:pt x="1410" y="494"/>
                    </a:lnTo>
                    <a:lnTo>
                      <a:pt x="1551" y="424"/>
                    </a:lnTo>
                    <a:lnTo>
                      <a:pt x="1621" y="353"/>
                    </a:lnTo>
                    <a:lnTo>
                      <a:pt x="1621" y="353"/>
                    </a:lnTo>
                    <a:lnTo>
                      <a:pt x="1410" y="424"/>
                    </a:lnTo>
                    <a:lnTo>
                      <a:pt x="1198" y="565"/>
                    </a:lnTo>
                    <a:lnTo>
                      <a:pt x="987" y="847"/>
                    </a:lnTo>
                    <a:lnTo>
                      <a:pt x="776" y="1128"/>
                    </a:lnTo>
                    <a:lnTo>
                      <a:pt x="423" y="1763"/>
                    </a:lnTo>
                    <a:lnTo>
                      <a:pt x="141" y="2538"/>
                    </a:lnTo>
                    <a:lnTo>
                      <a:pt x="0" y="3313"/>
                    </a:lnTo>
                    <a:lnTo>
                      <a:pt x="0" y="4018"/>
                    </a:lnTo>
                    <a:lnTo>
                      <a:pt x="0" y="4371"/>
                    </a:lnTo>
                    <a:lnTo>
                      <a:pt x="71" y="4653"/>
                    </a:lnTo>
                    <a:lnTo>
                      <a:pt x="212" y="4864"/>
                    </a:lnTo>
                    <a:lnTo>
                      <a:pt x="353" y="5005"/>
                    </a:lnTo>
                    <a:lnTo>
                      <a:pt x="705" y="5146"/>
                    </a:lnTo>
                    <a:lnTo>
                      <a:pt x="987" y="5217"/>
                    </a:lnTo>
                    <a:lnTo>
                      <a:pt x="1269" y="5076"/>
                    </a:lnTo>
                    <a:lnTo>
                      <a:pt x="1551" y="4935"/>
                    </a:lnTo>
                    <a:lnTo>
                      <a:pt x="1833" y="4653"/>
                    </a:lnTo>
                    <a:lnTo>
                      <a:pt x="2044" y="4300"/>
                    </a:lnTo>
                    <a:lnTo>
                      <a:pt x="2326" y="3877"/>
                    </a:lnTo>
                    <a:lnTo>
                      <a:pt x="2467" y="3454"/>
                    </a:lnTo>
                    <a:lnTo>
                      <a:pt x="2608" y="2961"/>
                    </a:lnTo>
                    <a:lnTo>
                      <a:pt x="2749" y="2468"/>
                    </a:lnTo>
                    <a:lnTo>
                      <a:pt x="2749" y="1974"/>
                    </a:lnTo>
                    <a:lnTo>
                      <a:pt x="2749" y="1481"/>
                    </a:lnTo>
                    <a:lnTo>
                      <a:pt x="2679" y="1058"/>
                    </a:lnTo>
                    <a:lnTo>
                      <a:pt x="2538" y="635"/>
                    </a:lnTo>
                    <a:lnTo>
                      <a:pt x="2326" y="283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69" name="Google Shape;569;p9"/>
            <p:cNvGrpSpPr/>
            <p:nvPr/>
          </p:nvGrpSpPr>
          <p:grpSpPr>
            <a:xfrm>
              <a:off x="959375" y="2320925"/>
              <a:ext cx="149800" cy="299575"/>
              <a:chOff x="3253150" y="2320925"/>
              <a:chExt cx="149800" cy="299575"/>
            </a:xfrm>
          </p:grpSpPr>
          <p:sp>
            <p:nvSpPr>
              <p:cNvPr id="570" name="Google Shape;570;p9"/>
              <p:cNvSpPr/>
              <p:nvPr/>
            </p:nvSpPr>
            <p:spPr>
              <a:xfrm>
                <a:off x="3290150" y="2476000"/>
                <a:ext cx="112800" cy="144500"/>
              </a:xfrm>
              <a:custGeom>
                <a:avLst/>
                <a:gdLst/>
                <a:ahLst/>
                <a:cxnLst/>
                <a:rect l="l" t="t" r="r" b="b"/>
                <a:pathLst>
                  <a:path w="4512" h="5780" extrusionOk="0">
                    <a:moveTo>
                      <a:pt x="2397" y="1480"/>
                    </a:moveTo>
                    <a:lnTo>
                      <a:pt x="1622" y="2467"/>
                    </a:lnTo>
                    <a:lnTo>
                      <a:pt x="1199" y="3101"/>
                    </a:lnTo>
                    <a:lnTo>
                      <a:pt x="917" y="3665"/>
                    </a:lnTo>
                    <a:lnTo>
                      <a:pt x="1270" y="2749"/>
                    </a:lnTo>
                    <a:lnTo>
                      <a:pt x="1481" y="2397"/>
                    </a:lnTo>
                    <a:lnTo>
                      <a:pt x="1763" y="2044"/>
                    </a:lnTo>
                    <a:lnTo>
                      <a:pt x="2045" y="1762"/>
                    </a:lnTo>
                    <a:lnTo>
                      <a:pt x="2397" y="1480"/>
                    </a:lnTo>
                    <a:close/>
                    <a:moveTo>
                      <a:pt x="3455" y="1762"/>
                    </a:moveTo>
                    <a:lnTo>
                      <a:pt x="3384" y="2115"/>
                    </a:lnTo>
                    <a:lnTo>
                      <a:pt x="3173" y="2608"/>
                    </a:lnTo>
                    <a:lnTo>
                      <a:pt x="2820" y="3172"/>
                    </a:lnTo>
                    <a:lnTo>
                      <a:pt x="2468" y="3806"/>
                    </a:lnTo>
                    <a:lnTo>
                      <a:pt x="2045" y="4370"/>
                    </a:lnTo>
                    <a:lnTo>
                      <a:pt x="1833" y="4511"/>
                    </a:lnTo>
                    <a:lnTo>
                      <a:pt x="1622" y="4723"/>
                    </a:lnTo>
                    <a:lnTo>
                      <a:pt x="1411" y="4793"/>
                    </a:lnTo>
                    <a:lnTo>
                      <a:pt x="1199" y="4793"/>
                    </a:lnTo>
                    <a:lnTo>
                      <a:pt x="1058" y="4652"/>
                    </a:lnTo>
                    <a:lnTo>
                      <a:pt x="917" y="4511"/>
                    </a:lnTo>
                    <a:lnTo>
                      <a:pt x="1270" y="4229"/>
                    </a:lnTo>
                    <a:lnTo>
                      <a:pt x="1622" y="3877"/>
                    </a:lnTo>
                    <a:lnTo>
                      <a:pt x="1904" y="3524"/>
                    </a:lnTo>
                    <a:lnTo>
                      <a:pt x="2186" y="3101"/>
                    </a:lnTo>
                    <a:lnTo>
                      <a:pt x="3455" y="1762"/>
                    </a:lnTo>
                    <a:close/>
                    <a:moveTo>
                      <a:pt x="2609" y="0"/>
                    </a:moveTo>
                    <a:lnTo>
                      <a:pt x="2397" y="71"/>
                    </a:lnTo>
                    <a:lnTo>
                      <a:pt x="2186" y="212"/>
                    </a:lnTo>
                    <a:lnTo>
                      <a:pt x="2045" y="423"/>
                    </a:lnTo>
                    <a:lnTo>
                      <a:pt x="1833" y="705"/>
                    </a:lnTo>
                    <a:lnTo>
                      <a:pt x="1763" y="987"/>
                    </a:lnTo>
                    <a:lnTo>
                      <a:pt x="1763" y="1057"/>
                    </a:lnTo>
                    <a:lnTo>
                      <a:pt x="1833" y="1057"/>
                    </a:lnTo>
                    <a:lnTo>
                      <a:pt x="2045" y="1128"/>
                    </a:lnTo>
                    <a:lnTo>
                      <a:pt x="2256" y="1057"/>
                    </a:lnTo>
                    <a:lnTo>
                      <a:pt x="2820" y="916"/>
                    </a:lnTo>
                    <a:lnTo>
                      <a:pt x="3032" y="846"/>
                    </a:lnTo>
                    <a:lnTo>
                      <a:pt x="2609" y="1198"/>
                    </a:lnTo>
                    <a:lnTo>
                      <a:pt x="2115" y="1410"/>
                    </a:lnTo>
                    <a:lnTo>
                      <a:pt x="1199" y="1974"/>
                    </a:lnTo>
                    <a:lnTo>
                      <a:pt x="847" y="2256"/>
                    </a:lnTo>
                    <a:lnTo>
                      <a:pt x="494" y="2608"/>
                    </a:lnTo>
                    <a:lnTo>
                      <a:pt x="212" y="3101"/>
                    </a:lnTo>
                    <a:lnTo>
                      <a:pt x="1" y="3665"/>
                    </a:lnTo>
                    <a:lnTo>
                      <a:pt x="1" y="4229"/>
                    </a:lnTo>
                    <a:lnTo>
                      <a:pt x="71" y="4723"/>
                    </a:lnTo>
                    <a:lnTo>
                      <a:pt x="212" y="5145"/>
                    </a:lnTo>
                    <a:lnTo>
                      <a:pt x="494" y="5498"/>
                    </a:lnTo>
                    <a:lnTo>
                      <a:pt x="847" y="5709"/>
                    </a:lnTo>
                    <a:lnTo>
                      <a:pt x="1340" y="5780"/>
                    </a:lnTo>
                    <a:lnTo>
                      <a:pt x="1833" y="5709"/>
                    </a:lnTo>
                    <a:lnTo>
                      <a:pt x="2397" y="5427"/>
                    </a:lnTo>
                    <a:lnTo>
                      <a:pt x="2891" y="5005"/>
                    </a:lnTo>
                    <a:lnTo>
                      <a:pt x="3455" y="4441"/>
                    </a:lnTo>
                    <a:lnTo>
                      <a:pt x="3877" y="3736"/>
                    </a:lnTo>
                    <a:lnTo>
                      <a:pt x="4230" y="2960"/>
                    </a:lnTo>
                    <a:lnTo>
                      <a:pt x="4371" y="2608"/>
                    </a:lnTo>
                    <a:lnTo>
                      <a:pt x="4441" y="2185"/>
                    </a:lnTo>
                    <a:lnTo>
                      <a:pt x="4512" y="1833"/>
                    </a:lnTo>
                    <a:lnTo>
                      <a:pt x="4441" y="1480"/>
                    </a:lnTo>
                    <a:lnTo>
                      <a:pt x="4371" y="1128"/>
                    </a:lnTo>
                    <a:lnTo>
                      <a:pt x="4230" y="775"/>
                    </a:lnTo>
                    <a:lnTo>
                      <a:pt x="4018" y="494"/>
                    </a:lnTo>
                    <a:lnTo>
                      <a:pt x="3666" y="282"/>
                    </a:lnTo>
                    <a:lnTo>
                      <a:pt x="3384" y="141"/>
                    </a:lnTo>
                    <a:lnTo>
                      <a:pt x="31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9"/>
              <p:cNvSpPr/>
              <p:nvPr/>
            </p:nvSpPr>
            <p:spPr>
              <a:xfrm>
                <a:off x="3253150" y="2320925"/>
                <a:ext cx="100475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019" h="5217" extrusionOk="0">
                    <a:moveTo>
                      <a:pt x="2045" y="1128"/>
                    </a:moveTo>
                    <a:lnTo>
                      <a:pt x="2186" y="1199"/>
                    </a:lnTo>
                    <a:lnTo>
                      <a:pt x="2397" y="1410"/>
                    </a:lnTo>
                    <a:lnTo>
                      <a:pt x="2609" y="1763"/>
                    </a:lnTo>
                    <a:lnTo>
                      <a:pt x="2750" y="2256"/>
                    </a:lnTo>
                    <a:lnTo>
                      <a:pt x="2820" y="2749"/>
                    </a:lnTo>
                    <a:lnTo>
                      <a:pt x="2750" y="3243"/>
                    </a:lnTo>
                    <a:lnTo>
                      <a:pt x="2679" y="3525"/>
                    </a:lnTo>
                    <a:lnTo>
                      <a:pt x="2609" y="3736"/>
                    </a:lnTo>
                    <a:lnTo>
                      <a:pt x="2256" y="3243"/>
                    </a:lnTo>
                    <a:lnTo>
                      <a:pt x="1904" y="2608"/>
                    </a:lnTo>
                    <a:lnTo>
                      <a:pt x="1763" y="2327"/>
                    </a:lnTo>
                    <a:lnTo>
                      <a:pt x="1622" y="1974"/>
                    </a:lnTo>
                    <a:lnTo>
                      <a:pt x="1622" y="1692"/>
                    </a:lnTo>
                    <a:lnTo>
                      <a:pt x="1692" y="1410"/>
                    </a:lnTo>
                    <a:lnTo>
                      <a:pt x="1833" y="1269"/>
                    </a:lnTo>
                    <a:lnTo>
                      <a:pt x="1904" y="1128"/>
                    </a:lnTo>
                    <a:close/>
                    <a:moveTo>
                      <a:pt x="846" y="1481"/>
                    </a:moveTo>
                    <a:lnTo>
                      <a:pt x="987" y="1692"/>
                    </a:lnTo>
                    <a:lnTo>
                      <a:pt x="1128" y="2045"/>
                    </a:lnTo>
                    <a:lnTo>
                      <a:pt x="1199" y="2679"/>
                    </a:lnTo>
                    <a:lnTo>
                      <a:pt x="1340" y="3454"/>
                    </a:lnTo>
                    <a:lnTo>
                      <a:pt x="1481" y="3807"/>
                    </a:lnTo>
                    <a:lnTo>
                      <a:pt x="1622" y="4089"/>
                    </a:lnTo>
                    <a:lnTo>
                      <a:pt x="776" y="3454"/>
                    </a:lnTo>
                    <a:lnTo>
                      <a:pt x="706" y="3243"/>
                    </a:lnTo>
                    <a:lnTo>
                      <a:pt x="635" y="2961"/>
                    </a:lnTo>
                    <a:lnTo>
                      <a:pt x="635" y="2467"/>
                    </a:lnTo>
                    <a:lnTo>
                      <a:pt x="706" y="1974"/>
                    </a:lnTo>
                    <a:lnTo>
                      <a:pt x="846" y="1481"/>
                    </a:lnTo>
                    <a:close/>
                    <a:moveTo>
                      <a:pt x="2397" y="1"/>
                    </a:moveTo>
                    <a:lnTo>
                      <a:pt x="1974" y="71"/>
                    </a:lnTo>
                    <a:lnTo>
                      <a:pt x="1481" y="141"/>
                    </a:lnTo>
                    <a:lnTo>
                      <a:pt x="1058" y="423"/>
                    </a:lnTo>
                    <a:lnTo>
                      <a:pt x="706" y="705"/>
                    </a:lnTo>
                    <a:lnTo>
                      <a:pt x="424" y="1128"/>
                    </a:lnTo>
                    <a:lnTo>
                      <a:pt x="212" y="1551"/>
                    </a:lnTo>
                    <a:lnTo>
                      <a:pt x="71" y="2045"/>
                    </a:lnTo>
                    <a:lnTo>
                      <a:pt x="1" y="2538"/>
                    </a:lnTo>
                    <a:lnTo>
                      <a:pt x="1" y="3102"/>
                    </a:lnTo>
                    <a:lnTo>
                      <a:pt x="71" y="3595"/>
                    </a:lnTo>
                    <a:lnTo>
                      <a:pt x="212" y="4018"/>
                    </a:lnTo>
                    <a:lnTo>
                      <a:pt x="424" y="4441"/>
                    </a:lnTo>
                    <a:lnTo>
                      <a:pt x="706" y="4793"/>
                    </a:lnTo>
                    <a:lnTo>
                      <a:pt x="1058" y="5005"/>
                    </a:lnTo>
                    <a:lnTo>
                      <a:pt x="1481" y="5146"/>
                    </a:lnTo>
                    <a:lnTo>
                      <a:pt x="1974" y="5216"/>
                    </a:lnTo>
                    <a:lnTo>
                      <a:pt x="2468" y="5075"/>
                    </a:lnTo>
                    <a:lnTo>
                      <a:pt x="2891" y="4934"/>
                    </a:lnTo>
                    <a:lnTo>
                      <a:pt x="3172" y="4652"/>
                    </a:lnTo>
                    <a:lnTo>
                      <a:pt x="3454" y="4300"/>
                    </a:lnTo>
                    <a:lnTo>
                      <a:pt x="3736" y="3948"/>
                    </a:lnTo>
                    <a:lnTo>
                      <a:pt x="3877" y="3525"/>
                    </a:lnTo>
                    <a:lnTo>
                      <a:pt x="4018" y="3102"/>
                    </a:lnTo>
                    <a:lnTo>
                      <a:pt x="4018" y="2608"/>
                    </a:lnTo>
                    <a:lnTo>
                      <a:pt x="4018" y="2186"/>
                    </a:lnTo>
                    <a:lnTo>
                      <a:pt x="4018" y="1692"/>
                    </a:lnTo>
                    <a:lnTo>
                      <a:pt x="3877" y="1269"/>
                    </a:lnTo>
                    <a:lnTo>
                      <a:pt x="3666" y="917"/>
                    </a:lnTo>
                    <a:lnTo>
                      <a:pt x="3454" y="564"/>
                    </a:lnTo>
                    <a:lnTo>
                      <a:pt x="3172" y="282"/>
                    </a:lnTo>
                    <a:lnTo>
                      <a:pt x="2820" y="141"/>
                    </a:lnTo>
                    <a:lnTo>
                      <a:pt x="239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2" name="Google Shape;572;p9"/>
            <p:cNvGrpSpPr/>
            <p:nvPr/>
          </p:nvGrpSpPr>
          <p:grpSpPr>
            <a:xfrm>
              <a:off x="1193750" y="3986125"/>
              <a:ext cx="766525" cy="1452000"/>
              <a:chOff x="3487525" y="3986125"/>
              <a:chExt cx="766525" cy="1452000"/>
            </a:xfrm>
          </p:grpSpPr>
          <p:sp>
            <p:nvSpPr>
              <p:cNvPr id="573" name="Google Shape;573;p9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9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9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9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7" name="Google Shape;577;p9"/>
            <p:cNvSpPr/>
            <p:nvPr/>
          </p:nvSpPr>
          <p:spPr>
            <a:xfrm>
              <a:off x="1660700" y="3957925"/>
              <a:ext cx="244950" cy="246725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9"/>
            <p:cNvSpPr/>
            <p:nvPr/>
          </p:nvSpPr>
          <p:spPr>
            <a:xfrm>
              <a:off x="971725" y="3707700"/>
              <a:ext cx="220275" cy="341875"/>
            </a:xfrm>
            <a:custGeom>
              <a:avLst/>
              <a:gdLst/>
              <a:ahLst/>
              <a:cxnLst/>
              <a:rect l="l" t="t" r="r" b="b"/>
              <a:pathLst>
                <a:path w="8811" h="13675" extrusionOk="0">
                  <a:moveTo>
                    <a:pt x="5075" y="6838"/>
                  </a:moveTo>
                  <a:lnTo>
                    <a:pt x="5921" y="7261"/>
                  </a:lnTo>
                  <a:lnTo>
                    <a:pt x="6907" y="7824"/>
                  </a:lnTo>
                  <a:lnTo>
                    <a:pt x="7330" y="8177"/>
                  </a:lnTo>
                  <a:lnTo>
                    <a:pt x="7683" y="8529"/>
                  </a:lnTo>
                  <a:lnTo>
                    <a:pt x="8035" y="8952"/>
                  </a:lnTo>
                  <a:lnTo>
                    <a:pt x="8247" y="9375"/>
                  </a:lnTo>
                  <a:lnTo>
                    <a:pt x="8247" y="9375"/>
                  </a:lnTo>
                  <a:lnTo>
                    <a:pt x="7330" y="8811"/>
                  </a:lnTo>
                  <a:lnTo>
                    <a:pt x="6485" y="8318"/>
                  </a:lnTo>
                  <a:lnTo>
                    <a:pt x="6132" y="8036"/>
                  </a:lnTo>
                  <a:lnTo>
                    <a:pt x="5709" y="7684"/>
                  </a:lnTo>
                  <a:lnTo>
                    <a:pt x="5357" y="7331"/>
                  </a:lnTo>
                  <a:lnTo>
                    <a:pt x="5075" y="6838"/>
                  </a:lnTo>
                  <a:close/>
                  <a:moveTo>
                    <a:pt x="3877" y="7261"/>
                  </a:moveTo>
                  <a:lnTo>
                    <a:pt x="4370" y="10009"/>
                  </a:lnTo>
                  <a:lnTo>
                    <a:pt x="4652" y="11701"/>
                  </a:lnTo>
                  <a:lnTo>
                    <a:pt x="4722" y="12406"/>
                  </a:lnTo>
                  <a:lnTo>
                    <a:pt x="4159" y="11983"/>
                  </a:lnTo>
                  <a:lnTo>
                    <a:pt x="3947" y="9657"/>
                  </a:lnTo>
                  <a:lnTo>
                    <a:pt x="3877" y="7261"/>
                  </a:lnTo>
                  <a:close/>
                  <a:moveTo>
                    <a:pt x="3383" y="1"/>
                  </a:moveTo>
                  <a:lnTo>
                    <a:pt x="3242" y="71"/>
                  </a:lnTo>
                  <a:lnTo>
                    <a:pt x="3172" y="212"/>
                  </a:lnTo>
                  <a:lnTo>
                    <a:pt x="3101" y="494"/>
                  </a:lnTo>
                  <a:lnTo>
                    <a:pt x="2960" y="1199"/>
                  </a:lnTo>
                  <a:lnTo>
                    <a:pt x="2890" y="2115"/>
                  </a:lnTo>
                  <a:lnTo>
                    <a:pt x="2749" y="4018"/>
                  </a:lnTo>
                  <a:lnTo>
                    <a:pt x="2678" y="5358"/>
                  </a:lnTo>
                  <a:lnTo>
                    <a:pt x="2678" y="6133"/>
                  </a:lnTo>
                  <a:lnTo>
                    <a:pt x="2608" y="7120"/>
                  </a:lnTo>
                  <a:lnTo>
                    <a:pt x="2608" y="8177"/>
                  </a:lnTo>
                  <a:lnTo>
                    <a:pt x="2537" y="9305"/>
                  </a:lnTo>
                  <a:lnTo>
                    <a:pt x="2326" y="10432"/>
                  </a:lnTo>
                  <a:lnTo>
                    <a:pt x="2185" y="10926"/>
                  </a:lnTo>
                  <a:lnTo>
                    <a:pt x="2044" y="11419"/>
                  </a:lnTo>
                  <a:lnTo>
                    <a:pt x="1833" y="11842"/>
                  </a:lnTo>
                  <a:lnTo>
                    <a:pt x="1551" y="12265"/>
                  </a:lnTo>
                  <a:lnTo>
                    <a:pt x="1269" y="12547"/>
                  </a:lnTo>
                  <a:lnTo>
                    <a:pt x="916" y="12829"/>
                  </a:lnTo>
                  <a:lnTo>
                    <a:pt x="916" y="12758"/>
                  </a:lnTo>
                  <a:lnTo>
                    <a:pt x="916" y="12547"/>
                  </a:lnTo>
                  <a:lnTo>
                    <a:pt x="1057" y="11772"/>
                  </a:lnTo>
                  <a:lnTo>
                    <a:pt x="1551" y="9375"/>
                  </a:lnTo>
                  <a:lnTo>
                    <a:pt x="1903" y="8106"/>
                  </a:lnTo>
                  <a:lnTo>
                    <a:pt x="2256" y="7049"/>
                  </a:lnTo>
                  <a:lnTo>
                    <a:pt x="2537" y="6274"/>
                  </a:lnTo>
                  <a:lnTo>
                    <a:pt x="2678" y="6062"/>
                  </a:lnTo>
                  <a:lnTo>
                    <a:pt x="2537" y="6203"/>
                  </a:lnTo>
                  <a:lnTo>
                    <a:pt x="2185" y="6767"/>
                  </a:lnTo>
                  <a:lnTo>
                    <a:pt x="1762" y="7613"/>
                  </a:lnTo>
                  <a:lnTo>
                    <a:pt x="1339" y="8600"/>
                  </a:lnTo>
                  <a:lnTo>
                    <a:pt x="493" y="10573"/>
                  </a:lnTo>
                  <a:lnTo>
                    <a:pt x="71" y="11631"/>
                  </a:lnTo>
                  <a:lnTo>
                    <a:pt x="0" y="12335"/>
                  </a:lnTo>
                  <a:lnTo>
                    <a:pt x="0" y="12899"/>
                  </a:lnTo>
                  <a:lnTo>
                    <a:pt x="0" y="13252"/>
                  </a:lnTo>
                  <a:lnTo>
                    <a:pt x="141" y="13534"/>
                  </a:lnTo>
                  <a:lnTo>
                    <a:pt x="282" y="13604"/>
                  </a:lnTo>
                  <a:lnTo>
                    <a:pt x="493" y="13675"/>
                  </a:lnTo>
                  <a:lnTo>
                    <a:pt x="705" y="13604"/>
                  </a:lnTo>
                  <a:lnTo>
                    <a:pt x="987" y="13393"/>
                  </a:lnTo>
                  <a:lnTo>
                    <a:pt x="1551" y="12899"/>
                  </a:lnTo>
                  <a:lnTo>
                    <a:pt x="2115" y="12124"/>
                  </a:lnTo>
                  <a:lnTo>
                    <a:pt x="2608" y="11278"/>
                  </a:lnTo>
                  <a:lnTo>
                    <a:pt x="2960" y="10432"/>
                  </a:lnTo>
                  <a:lnTo>
                    <a:pt x="3101" y="11419"/>
                  </a:lnTo>
                  <a:lnTo>
                    <a:pt x="3242" y="12124"/>
                  </a:lnTo>
                  <a:lnTo>
                    <a:pt x="3454" y="12758"/>
                  </a:lnTo>
                  <a:lnTo>
                    <a:pt x="3736" y="13252"/>
                  </a:lnTo>
                  <a:lnTo>
                    <a:pt x="3947" y="13463"/>
                  </a:lnTo>
                  <a:lnTo>
                    <a:pt x="4159" y="13604"/>
                  </a:lnTo>
                  <a:lnTo>
                    <a:pt x="4370" y="13675"/>
                  </a:lnTo>
                  <a:lnTo>
                    <a:pt x="4582" y="13675"/>
                  </a:lnTo>
                  <a:lnTo>
                    <a:pt x="4863" y="13604"/>
                  </a:lnTo>
                  <a:lnTo>
                    <a:pt x="5145" y="13393"/>
                  </a:lnTo>
                  <a:lnTo>
                    <a:pt x="5357" y="13252"/>
                  </a:lnTo>
                  <a:lnTo>
                    <a:pt x="5498" y="12970"/>
                  </a:lnTo>
                  <a:lnTo>
                    <a:pt x="5568" y="12758"/>
                  </a:lnTo>
                  <a:lnTo>
                    <a:pt x="5639" y="12476"/>
                  </a:lnTo>
                  <a:lnTo>
                    <a:pt x="5639" y="11772"/>
                  </a:lnTo>
                  <a:lnTo>
                    <a:pt x="5639" y="11067"/>
                  </a:lnTo>
                  <a:lnTo>
                    <a:pt x="5357" y="9657"/>
                  </a:lnTo>
                  <a:lnTo>
                    <a:pt x="5145" y="8600"/>
                  </a:lnTo>
                  <a:lnTo>
                    <a:pt x="5498" y="8882"/>
                  </a:lnTo>
                  <a:lnTo>
                    <a:pt x="5921" y="9093"/>
                  </a:lnTo>
                  <a:lnTo>
                    <a:pt x="6696" y="9516"/>
                  </a:lnTo>
                  <a:lnTo>
                    <a:pt x="7471" y="9939"/>
                  </a:lnTo>
                  <a:lnTo>
                    <a:pt x="7894" y="10221"/>
                  </a:lnTo>
                  <a:lnTo>
                    <a:pt x="8176" y="10503"/>
                  </a:lnTo>
                  <a:lnTo>
                    <a:pt x="8317" y="10644"/>
                  </a:lnTo>
                  <a:lnTo>
                    <a:pt x="8458" y="10714"/>
                  </a:lnTo>
                  <a:lnTo>
                    <a:pt x="8599" y="10714"/>
                  </a:lnTo>
                  <a:lnTo>
                    <a:pt x="8670" y="10644"/>
                  </a:lnTo>
                  <a:lnTo>
                    <a:pt x="8740" y="10362"/>
                  </a:lnTo>
                  <a:lnTo>
                    <a:pt x="8811" y="10009"/>
                  </a:lnTo>
                  <a:lnTo>
                    <a:pt x="8811" y="9023"/>
                  </a:lnTo>
                  <a:lnTo>
                    <a:pt x="8670" y="8388"/>
                  </a:lnTo>
                  <a:lnTo>
                    <a:pt x="8529" y="8106"/>
                  </a:lnTo>
                  <a:lnTo>
                    <a:pt x="8317" y="7895"/>
                  </a:lnTo>
                  <a:lnTo>
                    <a:pt x="7894" y="7402"/>
                  </a:lnTo>
                  <a:lnTo>
                    <a:pt x="7330" y="7049"/>
                  </a:lnTo>
                  <a:lnTo>
                    <a:pt x="6696" y="6697"/>
                  </a:lnTo>
                  <a:lnTo>
                    <a:pt x="5498" y="6062"/>
                  </a:lnTo>
                  <a:lnTo>
                    <a:pt x="5004" y="5710"/>
                  </a:lnTo>
                  <a:lnTo>
                    <a:pt x="4582" y="5287"/>
                  </a:lnTo>
                  <a:lnTo>
                    <a:pt x="4441" y="5076"/>
                  </a:lnTo>
                  <a:lnTo>
                    <a:pt x="4300" y="4794"/>
                  </a:lnTo>
                  <a:lnTo>
                    <a:pt x="4229" y="4159"/>
                  </a:lnTo>
                  <a:lnTo>
                    <a:pt x="4229" y="3384"/>
                  </a:lnTo>
                  <a:lnTo>
                    <a:pt x="4229" y="2609"/>
                  </a:lnTo>
                  <a:lnTo>
                    <a:pt x="4229" y="1904"/>
                  </a:lnTo>
                  <a:lnTo>
                    <a:pt x="4159" y="1199"/>
                  </a:lnTo>
                  <a:lnTo>
                    <a:pt x="4088" y="847"/>
                  </a:lnTo>
                  <a:lnTo>
                    <a:pt x="3947" y="565"/>
                  </a:lnTo>
                  <a:lnTo>
                    <a:pt x="3736" y="283"/>
                  </a:lnTo>
                  <a:lnTo>
                    <a:pt x="3524" y="71"/>
                  </a:lnTo>
                  <a:lnTo>
                    <a:pt x="33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9"/>
            <p:cNvSpPr/>
            <p:nvPr/>
          </p:nvSpPr>
          <p:spPr>
            <a:xfrm>
              <a:off x="2016625" y="4890075"/>
              <a:ext cx="119850" cy="586800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80" name="Google Shape;580;p9"/>
            <p:cNvGrpSpPr/>
            <p:nvPr/>
          </p:nvGrpSpPr>
          <p:grpSpPr>
            <a:xfrm>
              <a:off x="1216650" y="5036325"/>
              <a:ext cx="169175" cy="269650"/>
              <a:chOff x="3510425" y="5036325"/>
              <a:chExt cx="169175" cy="269650"/>
            </a:xfrm>
          </p:grpSpPr>
          <p:sp>
            <p:nvSpPr>
              <p:cNvPr id="581" name="Google Shape;581;p9"/>
              <p:cNvSpPr/>
              <p:nvPr/>
            </p:nvSpPr>
            <p:spPr>
              <a:xfrm>
                <a:off x="3510425" y="5105050"/>
                <a:ext cx="86350" cy="77575"/>
              </a:xfrm>
              <a:custGeom>
                <a:avLst/>
                <a:gdLst/>
                <a:ahLst/>
                <a:cxnLst/>
                <a:rect l="l" t="t" r="r" b="b"/>
                <a:pathLst>
                  <a:path w="3454" h="3103" extrusionOk="0">
                    <a:moveTo>
                      <a:pt x="2185" y="1"/>
                    </a:moveTo>
                    <a:lnTo>
                      <a:pt x="1762" y="142"/>
                    </a:lnTo>
                    <a:lnTo>
                      <a:pt x="1269" y="424"/>
                    </a:lnTo>
                    <a:lnTo>
                      <a:pt x="846" y="706"/>
                    </a:lnTo>
                    <a:lnTo>
                      <a:pt x="494" y="1129"/>
                    </a:lnTo>
                    <a:lnTo>
                      <a:pt x="212" y="1551"/>
                    </a:lnTo>
                    <a:lnTo>
                      <a:pt x="71" y="1904"/>
                    </a:lnTo>
                    <a:lnTo>
                      <a:pt x="0" y="2327"/>
                    </a:lnTo>
                    <a:lnTo>
                      <a:pt x="71" y="2468"/>
                    </a:lnTo>
                    <a:lnTo>
                      <a:pt x="141" y="2679"/>
                    </a:lnTo>
                    <a:lnTo>
                      <a:pt x="282" y="2820"/>
                    </a:lnTo>
                    <a:lnTo>
                      <a:pt x="494" y="2891"/>
                    </a:lnTo>
                    <a:lnTo>
                      <a:pt x="705" y="3032"/>
                    </a:lnTo>
                    <a:lnTo>
                      <a:pt x="1058" y="3102"/>
                    </a:lnTo>
                    <a:lnTo>
                      <a:pt x="2256" y="3102"/>
                    </a:lnTo>
                    <a:lnTo>
                      <a:pt x="2538" y="2961"/>
                    </a:lnTo>
                    <a:lnTo>
                      <a:pt x="2820" y="2750"/>
                    </a:lnTo>
                    <a:lnTo>
                      <a:pt x="3031" y="2468"/>
                    </a:lnTo>
                    <a:lnTo>
                      <a:pt x="3313" y="1974"/>
                    </a:lnTo>
                    <a:lnTo>
                      <a:pt x="3454" y="1622"/>
                    </a:lnTo>
                    <a:lnTo>
                      <a:pt x="3384" y="917"/>
                    </a:lnTo>
                    <a:lnTo>
                      <a:pt x="3313" y="635"/>
                    </a:lnTo>
                    <a:lnTo>
                      <a:pt x="3243" y="424"/>
                    </a:lnTo>
                    <a:lnTo>
                      <a:pt x="3102" y="212"/>
                    </a:lnTo>
                    <a:lnTo>
                      <a:pt x="2961" y="142"/>
                    </a:lnTo>
                    <a:lnTo>
                      <a:pt x="282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9"/>
              <p:cNvSpPr/>
              <p:nvPr/>
            </p:nvSpPr>
            <p:spPr>
              <a:xfrm>
                <a:off x="3602050" y="5157925"/>
                <a:ext cx="66975" cy="63450"/>
              </a:xfrm>
              <a:custGeom>
                <a:avLst/>
                <a:gdLst/>
                <a:ahLst/>
                <a:cxnLst/>
                <a:rect l="l" t="t" r="r" b="b"/>
                <a:pathLst>
                  <a:path w="2679" h="2538" extrusionOk="0">
                    <a:moveTo>
                      <a:pt x="1269" y="0"/>
                    </a:moveTo>
                    <a:lnTo>
                      <a:pt x="846" y="71"/>
                    </a:lnTo>
                    <a:lnTo>
                      <a:pt x="423" y="353"/>
                    </a:lnTo>
                    <a:lnTo>
                      <a:pt x="141" y="705"/>
                    </a:lnTo>
                    <a:lnTo>
                      <a:pt x="71" y="917"/>
                    </a:lnTo>
                    <a:lnTo>
                      <a:pt x="0" y="1128"/>
                    </a:lnTo>
                    <a:lnTo>
                      <a:pt x="0" y="1410"/>
                    </a:lnTo>
                    <a:lnTo>
                      <a:pt x="71" y="1692"/>
                    </a:lnTo>
                    <a:lnTo>
                      <a:pt x="212" y="1974"/>
                    </a:lnTo>
                    <a:lnTo>
                      <a:pt x="353" y="2185"/>
                    </a:lnTo>
                    <a:lnTo>
                      <a:pt x="564" y="2397"/>
                    </a:lnTo>
                    <a:lnTo>
                      <a:pt x="846" y="2467"/>
                    </a:lnTo>
                    <a:lnTo>
                      <a:pt x="1058" y="2538"/>
                    </a:lnTo>
                    <a:lnTo>
                      <a:pt x="1551" y="2538"/>
                    </a:lnTo>
                    <a:lnTo>
                      <a:pt x="1833" y="2467"/>
                    </a:lnTo>
                    <a:lnTo>
                      <a:pt x="2044" y="2326"/>
                    </a:lnTo>
                    <a:lnTo>
                      <a:pt x="2256" y="2185"/>
                    </a:lnTo>
                    <a:lnTo>
                      <a:pt x="2397" y="1974"/>
                    </a:lnTo>
                    <a:lnTo>
                      <a:pt x="2538" y="1762"/>
                    </a:lnTo>
                    <a:lnTo>
                      <a:pt x="2608" y="1481"/>
                    </a:lnTo>
                    <a:lnTo>
                      <a:pt x="2679" y="1199"/>
                    </a:lnTo>
                    <a:lnTo>
                      <a:pt x="2608" y="917"/>
                    </a:lnTo>
                    <a:lnTo>
                      <a:pt x="2467" y="564"/>
                    </a:lnTo>
                    <a:lnTo>
                      <a:pt x="2326" y="353"/>
                    </a:lnTo>
                    <a:lnTo>
                      <a:pt x="2115" y="212"/>
                    </a:lnTo>
                    <a:lnTo>
                      <a:pt x="1904" y="71"/>
                    </a:lnTo>
                    <a:lnTo>
                      <a:pt x="16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9"/>
              <p:cNvSpPr/>
              <p:nvPr/>
            </p:nvSpPr>
            <p:spPr>
              <a:xfrm>
                <a:off x="3538625" y="5221350"/>
                <a:ext cx="82825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3385" extrusionOk="0">
                    <a:moveTo>
                      <a:pt x="1621" y="1"/>
                    </a:moveTo>
                    <a:lnTo>
                      <a:pt x="1269" y="71"/>
                    </a:lnTo>
                    <a:lnTo>
                      <a:pt x="987" y="212"/>
                    </a:lnTo>
                    <a:lnTo>
                      <a:pt x="775" y="424"/>
                    </a:lnTo>
                    <a:lnTo>
                      <a:pt x="493" y="635"/>
                    </a:lnTo>
                    <a:lnTo>
                      <a:pt x="352" y="847"/>
                    </a:lnTo>
                    <a:lnTo>
                      <a:pt x="141" y="1129"/>
                    </a:lnTo>
                    <a:lnTo>
                      <a:pt x="71" y="1410"/>
                    </a:lnTo>
                    <a:lnTo>
                      <a:pt x="0" y="1763"/>
                    </a:lnTo>
                    <a:lnTo>
                      <a:pt x="0" y="2045"/>
                    </a:lnTo>
                    <a:lnTo>
                      <a:pt x="71" y="2327"/>
                    </a:lnTo>
                    <a:lnTo>
                      <a:pt x="211" y="2679"/>
                    </a:lnTo>
                    <a:lnTo>
                      <a:pt x="423" y="2891"/>
                    </a:lnTo>
                    <a:lnTo>
                      <a:pt x="705" y="3173"/>
                    </a:lnTo>
                    <a:lnTo>
                      <a:pt x="987" y="3314"/>
                    </a:lnTo>
                    <a:lnTo>
                      <a:pt x="1339" y="3384"/>
                    </a:lnTo>
                    <a:lnTo>
                      <a:pt x="1974" y="3384"/>
                    </a:lnTo>
                    <a:lnTo>
                      <a:pt x="2256" y="3243"/>
                    </a:lnTo>
                    <a:lnTo>
                      <a:pt x="2537" y="3032"/>
                    </a:lnTo>
                    <a:lnTo>
                      <a:pt x="2749" y="2820"/>
                    </a:lnTo>
                    <a:lnTo>
                      <a:pt x="2960" y="2538"/>
                    </a:lnTo>
                    <a:lnTo>
                      <a:pt x="3172" y="2256"/>
                    </a:lnTo>
                    <a:lnTo>
                      <a:pt x="3242" y="1974"/>
                    </a:lnTo>
                    <a:lnTo>
                      <a:pt x="3313" y="1692"/>
                    </a:lnTo>
                    <a:lnTo>
                      <a:pt x="3313" y="1340"/>
                    </a:lnTo>
                    <a:lnTo>
                      <a:pt x="3313" y="1058"/>
                    </a:lnTo>
                    <a:lnTo>
                      <a:pt x="3172" y="776"/>
                    </a:lnTo>
                    <a:lnTo>
                      <a:pt x="2960" y="494"/>
                    </a:lnTo>
                    <a:lnTo>
                      <a:pt x="2608" y="283"/>
                    </a:lnTo>
                    <a:lnTo>
                      <a:pt x="2256" y="142"/>
                    </a:lnTo>
                    <a:lnTo>
                      <a:pt x="1974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9"/>
              <p:cNvSpPr/>
              <p:nvPr/>
            </p:nvSpPr>
            <p:spPr>
              <a:xfrm>
                <a:off x="3640825" y="5036325"/>
                <a:ext cx="38775" cy="42325"/>
              </a:xfrm>
              <a:custGeom>
                <a:avLst/>
                <a:gdLst/>
                <a:ahLst/>
                <a:cxnLst/>
                <a:rect l="l" t="t" r="r" b="b"/>
                <a:pathLst>
                  <a:path w="1551" h="1693" extrusionOk="0">
                    <a:moveTo>
                      <a:pt x="493" y="1"/>
                    </a:moveTo>
                    <a:lnTo>
                      <a:pt x="282" y="71"/>
                    </a:lnTo>
                    <a:lnTo>
                      <a:pt x="141" y="142"/>
                    </a:lnTo>
                    <a:lnTo>
                      <a:pt x="71" y="283"/>
                    </a:lnTo>
                    <a:lnTo>
                      <a:pt x="0" y="635"/>
                    </a:lnTo>
                    <a:lnTo>
                      <a:pt x="0" y="988"/>
                    </a:lnTo>
                    <a:lnTo>
                      <a:pt x="141" y="1270"/>
                    </a:lnTo>
                    <a:lnTo>
                      <a:pt x="353" y="1552"/>
                    </a:lnTo>
                    <a:lnTo>
                      <a:pt x="564" y="1693"/>
                    </a:lnTo>
                    <a:lnTo>
                      <a:pt x="705" y="1693"/>
                    </a:lnTo>
                    <a:lnTo>
                      <a:pt x="775" y="1622"/>
                    </a:lnTo>
                    <a:lnTo>
                      <a:pt x="987" y="1481"/>
                    </a:lnTo>
                    <a:lnTo>
                      <a:pt x="1269" y="1199"/>
                    </a:lnTo>
                    <a:lnTo>
                      <a:pt x="1410" y="917"/>
                    </a:lnTo>
                    <a:lnTo>
                      <a:pt x="1551" y="635"/>
                    </a:lnTo>
                    <a:lnTo>
                      <a:pt x="1551" y="353"/>
                    </a:lnTo>
                    <a:lnTo>
                      <a:pt x="1410" y="142"/>
                    </a:lnTo>
                    <a:lnTo>
                      <a:pt x="119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5" name="Google Shape;585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7" name="Google Shape;587;p10"/>
          <p:cNvGrpSpPr/>
          <p:nvPr/>
        </p:nvGrpSpPr>
        <p:grpSpPr>
          <a:xfrm rot="131350">
            <a:off x="2426633" y="3882228"/>
            <a:ext cx="4290735" cy="1078616"/>
            <a:chOff x="2503650" y="3729893"/>
            <a:chExt cx="4290606" cy="1078583"/>
          </a:xfrm>
        </p:grpSpPr>
        <p:sp>
          <p:nvSpPr>
            <p:cNvPr id="588" name="Google Shape;588;p10"/>
            <p:cNvSpPr/>
            <p:nvPr/>
          </p:nvSpPr>
          <p:spPr>
            <a:xfrm rot="4499919">
              <a:off x="3385216" y="3559057"/>
              <a:ext cx="626202" cy="1504540"/>
            </a:xfrm>
            <a:custGeom>
              <a:avLst/>
              <a:gdLst/>
              <a:ahLst/>
              <a:cxnLst/>
              <a:rect l="l" t="t" r="r" b="b"/>
              <a:pathLst>
                <a:path w="26080" h="62661" extrusionOk="0">
                  <a:moveTo>
                    <a:pt x="19525" y="13956"/>
                  </a:moveTo>
                  <a:lnTo>
                    <a:pt x="19807" y="14027"/>
                  </a:lnTo>
                  <a:lnTo>
                    <a:pt x="20088" y="14168"/>
                  </a:lnTo>
                  <a:lnTo>
                    <a:pt x="19595" y="14168"/>
                  </a:lnTo>
                  <a:lnTo>
                    <a:pt x="19243" y="14097"/>
                  </a:lnTo>
                  <a:lnTo>
                    <a:pt x="19313" y="14027"/>
                  </a:lnTo>
                  <a:lnTo>
                    <a:pt x="19313" y="13956"/>
                  </a:lnTo>
                  <a:close/>
                  <a:moveTo>
                    <a:pt x="16353" y="15366"/>
                  </a:moveTo>
                  <a:lnTo>
                    <a:pt x="16635" y="15507"/>
                  </a:lnTo>
                  <a:lnTo>
                    <a:pt x="16776" y="15648"/>
                  </a:lnTo>
                  <a:lnTo>
                    <a:pt x="16917" y="15930"/>
                  </a:lnTo>
                  <a:lnTo>
                    <a:pt x="16917" y="16353"/>
                  </a:lnTo>
                  <a:lnTo>
                    <a:pt x="16846" y="16423"/>
                  </a:lnTo>
                  <a:lnTo>
                    <a:pt x="16776" y="16564"/>
                  </a:lnTo>
                  <a:lnTo>
                    <a:pt x="16494" y="16705"/>
                  </a:lnTo>
                  <a:lnTo>
                    <a:pt x="16141" y="16776"/>
                  </a:lnTo>
                  <a:lnTo>
                    <a:pt x="15648" y="16846"/>
                  </a:lnTo>
                  <a:lnTo>
                    <a:pt x="14802" y="16917"/>
                  </a:lnTo>
                  <a:lnTo>
                    <a:pt x="14309" y="16846"/>
                  </a:lnTo>
                  <a:lnTo>
                    <a:pt x="13956" y="16776"/>
                  </a:lnTo>
                  <a:lnTo>
                    <a:pt x="13815" y="16635"/>
                  </a:lnTo>
                  <a:lnTo>
                    <a:pt x="13745" y="16494"/>
                  </a:lnTo>
                  <a:lnTo>
                    <a:pt x="13815" y="16282"/>
                  </a:lnTo>
                  <a:lnTo>
                    <a:pt x="14027" y="16141"/>
                  </a:lnTo>
                  <a:lnTo>
                    <a:pt x="14238" y="15930"/>
                  </a:lnTo>
                  <a:lnTo>
                    <a:pt x="14943" y="15577"/>
                  </a:lnTo>
                  <a:lnTo>
                    <a:pt x="15296" y="15436"/>
                  </a:lnTo>
                  <a:lnTo>
                    <a:pt x="15648" y="15366"/>
                  </a:lnTo>
                  <a:close/>
                  <a:moveTo>
                    <a:pt x="18397" y="17269"/>
                  </a:moveTo>
                  <a:lnTo>
                    <a:pt x="18820" y="17480"/>
                  </a:lnTo>
                  <a:lnTo>
                    <a:pt x="18890" y="17692"/>
                  </a:lnTo>
                  <a:lnTo>
                    <a:pt x="18890" y="17833"/>
                  </a:lnTo>
                  <a:lnTo>
                    <a:pt x="18820" y="17974"/>
                  </a:lnTo>
                  <a:lnTo>
                    <a:pt x="18749" y="18115"/>
                  </a:lnTo>
                  <a:lnTo>
                    <a:pt x="18326" y="18890"/>
                  </a:lnTo>
                  <a:lnTo>
                    <a:pt x="18044" y="19383"/>
                  </a:lnTo>
                  <a:lnTo>
                    <a:pt x="17763" y="19665"/>
                  </a:lnTo>
                  <a:lnTo>
                    <a:pt x="17551" y="19736"/>
                  </a:lnTo>
                  <a:lnTo>
                    <a:pt x="17340" y="19736"/>
                  </a:lnTo>
                  <a:lnTo>
                    <a:pt x="17199" y="19595"/>
                  </a:lnTo>
                  <a:lnTo>
                    <a:pt x="17128" y="19313"/>
                  </a:lnTo>
                  <a:lnTo>
                    <a:pt x="17058" y="18961"/>
                  </a:lnTo>
                  <a:lnTo>
                    <a:pt x="17128" y="18608"/>
                  </a:lnTo>
                  <a:lnTo>
                    <a:pt x="17199" y="18256"/>
                  </a:lnTo>
                  <a:lnTo>
                    <a:pt x="17340" y="17903"/>
                  </a:lnTo>
                  <a:lnTo>
                    <a:pt x="17481" y="17621"/>
                  </a:lnTo>
                  <a:lnTo>
                    <a:pt x="17763" y="17410"/>
                  </a:lnTo>
                  <a:lnTo>
                    <a:pt x="18044" y="17269"/>
                  </a:lnTo>
                  <a:close/>
                  <a:moveTo>
                    <a:pt x="13886" y="20441"/>
                  </a:moveTo>
                  <a:lnTo>
                    <a:pt x="13674" y="21005"/>
                  </a:lnTo>
                  <a:lnTo>
                    <a:pt x="13604" y="21568"/>
                  </a:lnTo>
                  <a:lnTo>
                    <a:pt x="13534" y="21850"/>
                  </a:lnTo>
                  <a:lnTo>
                    <a:pt x="13252" y="22344"/>
                  </a:lnTo>
                  <a:lnTo>
                    <a:pt x="13111" y="22555"/>
                  </a:lnTo>
                  <a:lnTo>
                    <a:pt x="12970" y="22696"/>
                  </a:lnTo>
                  <a:lnTo>
                    <a:pt x="12758" y="22767"/>
                  </a:lnTo>
                  <a:lnTo>
                    <a:pt x="12617" y="22696"/>
                  </a:lnTo>
                  <a:lnTo>
                    <a:pt x="12406" y="22485"/>
                  </a:lnTo>
                  <a:lnTo>
                    <a:pt x="12335" y="22344"/>
                  </a:lnTo>
                  <a:lnTo>
                    <a:pt x="12265" y="22132"/>
                  </a:lnTo>
                  <a:lnTo>
                    <a:pt x="12265" y="21921"/>
                  </a:lnTo>
                  <a:lnTo>
                    <a:pt x="12406" y="21639"/>
                  </a:lnTo>
                  <a:lnTo>
                    <a:pt x="12617" y="21287"/>
                  </a:lnTo>
                  <a:lnTo>
                    <a:pt x="12970" y="21005"/>
                  </a:lnTo>
                  <a:lnTo>
                    <a:pt x="13322" y="20723"/>
                  </a:lnTo>
                  <a:lnTo>
                    <a:pt x="13886" y="20441"/>
                  </a:lnTo>
                  <a:close/>
                  <a:moveTo>
                    <a:pt x="6979" y="22767"/>
                  </a:moveTo>
                  <a:lnTo>
                    <a:pt x="7401" y="22837"/>
                  </a:lnTo>
                  <a:lnTo>
                    <a:pt x="7824" y="23049"/>
                  </a:lnTo>
                  <a:lnTo>
                    <a:pt x="8247" y="23190"/>
                  </a:lnTo>
                  <a:lnTo>
                    <a:pt x="8811" y="23472"/>
                  </a:lnTo>
                  <a:lnTo>
                    <a:pt x="8600" y="23683"/>
                  </a:lnTo>
                  <a:lnTo>
                    <a:pt x="8247" y="23894"/>
                  </a:lnTo>
                  <a:lnTo>
                    <a:pt x="7754" y="24035"/>
                  </a:lnTo>
                  <a:lnTo>
                    <a:pt x="7260" y="24176"/>
                  </a:lnTo>
                  <a:lnTo>
                    <a:pt x="6767" y="24176"/>
                  </a:lnTo>
                  <a:lnTo>
                    <a:pt x="6415" y="24106"/>
                  </a:lnTo>
                  <a:lnTo>
                    <a:pt x="6274" y="23965"/>
                  </a:lnTo>
                  <a:lnTo>
                    <a:pt x="6203" y="23824"/>
                  </a:lnTo>
                  <a:lnTo>
                    <a:pt x="6133" y="23683"/>
                  </a:lnTo>
                  <a:lnTo>
                    <a:pt x="6133" y="23472"/>
                  </a:lnTo>
                  <a:lnTo>
                    <a:pt x="6203" y="23190"/>
                  </a:lnTo>
                  <a:lnTo>
                    <a:pt x="6274" y="23049"/>
                  </a:lnTo>
                  <a:lnTo>
                    <a:pt x="6415" y="22908"/>
                  </a:lnTo>
                  <a:lnTo>
                    <a:pt x="6556" y="22837"/>
                  </a:lnTo>
                  <a:lnTo>
                    <a:pt x="6979" y="22767"/>
                  </a:lnTo>
                  <a:close/>
                  <a:moveTo>
                    <a:pt x="9868" y="23965"/>
                  </a:moveTo>
                  <a:lnTo>
                    <a:pt x="9868" y="24247"/>
                  </a:lnTo>
                  <a:lnTo>
                    <a:pt x="9868" y="24458"/>
                  </a:lnTo>
                  <a:lnTo>
                    <a:pt x="9727" y="24317"/>
                  </a:lnTo>
                  <a:lnTo>
                    <a:pt x="9727" y="24247"/>
                  </a:lnTo>
                  <a:lnTo>
                    <a:pt x="9727" y="24106"/>
                  </a:lnTo>
                  <a:lnTo>
                    <a:pt x="9868" y="23965"/>
                  </a:lnTo>
                  <a:close/>
                  <a:moveTo>
                    <a:pt x="9868" y="24599"/>
                  </a:moveTo>
                  <a:lnTo>
                    <a:pt x="9939" y="26079"/>
                  </a:lnTo>
                  <a:lnTo>
                    <a:pt x="9868" y="26502"/>
                  </a:lnTo>
                  <a:lnTo>
                    <a:pt x="9798" y="26925"/>
                  </a:lnTo>
                  <a:lnTo>
                    <a:pt x="9657" y="27348"/>
                  </a:lnTo>
                  <a:lnTo>
                    <a:pt x="9445" y="27701"/>
                  </a:lnTo>
                  <a:lnTo>
                    <a:pt x="9234" y="27912"/>
                  </a:lnTo>
                  <a:lnTo>
                    <a:pt x="9023" y="27912"/>
                  </a:lnTo>
                  <a:lnTo>
                    <a:pt x="8952" y="27771"/>
                  </a:lnTo>
                  <a:lnTo>
                    <a:pt x="8882" y="27630"/>
                  </a:lnTo>
                  <a:lnTo>
                    <a:pt x="8670" y="27066"/>
                  </a:lnTo>
                  <a:lnTo>
                    <a:pt x="8670" y="26502"/>
                  </a:lnTo>
                  <a:lnTo>
                    <a:pt x="8741" y="26150"/>
                  </a:lnTo>
                  <a:lnTo>
                    <a:pt x="8952" y="25798"/>
                  </a:lnTo>
                  <a:lnTo>
                    <a:pt x="9164" y="25586"/>
                  </a:lnTo>
                  <a:lnTo>
                    <a:pt x="9657" y="25163"/>
                  </a:lnTo>
                  <a:lnTo>
                    <a:pt x="9798" y="24952"/>
                  </a:lnTo>
                  <a:lnTo>
                    <a:pt x="9868" y="24599"/>
                  </a:lnTo>
                  <a:close/>
                  <a:moveTo>
                    <a:pt x="19313" y="28335"/>
                  </a:moveTo>
                  <a:lnTo>
                    <a:pt x="19243" y="28687"/>
                  </a:lnTo>
                  <a:lnTo>
                    <a:pt x="19243" y="29040"/>
                  </a:lnTo>
                  <a:lnTo>
                    <a:pt x="19313" y="29181"/>
                  </a:lnTo>
                  <a:lnTo>
                    <a:pt x="19454" y="29322"/>
                  </a:lnTo>
                  <a:lnTo>
                    <a:pt x="19595" y="29392"/>
                  </a:lnTo>
                  <a:lnTo>
                    <a:pt x="19807" y="29392"/>
                  </a:lnTo>
                  <a:lnTo>
                    <a:pt x="19313" y="30238"/>
                  </a:lnTo>
                  <a:lnTo>
                    <a:pt x="19031" y="30661"/>
                  </a:lnTo>
                  <a:lnTo>
                    <a:pt x="18679" y="31084"/>
                  </a:lnTo>
                  <a:lnTo>
                    <a:pt x="18538" y="31013"/>
                  </a:lnTo>
                  <a:lnTo>
                    <a:pt x="18397" y="30872"/>
                  </a:lnTo>
                  <a:lnTo>
                    <a:pt x="18326" y="30731"/>
                  </a:lnTo>
                  <a:lnTo>
                    <a:pt x="18256" y="30590"/>
                  </a:lnTo>
                  <a:lnTo>
                    <a:pt x="18326" y="30168"/>
                  </a:lnTo>
                  <a:lnTo>
                    <a:pt x="18467" y="29745"/>
                  </a:lnTo>
                  <a:lnTo>
                    <a:pt x="18679" y="29251"/>
                  </a:lnTo>
                  <a:lnTo>
                    <a:pt x="18961" y="28899"/>
                  </a:lnTo>
                  <a:lnTo>
                    <a:pt x="19313" y="28335"/>
                  </a:lnTo>
                  <a:close/>
                  <a:moveTo>
                    <a:pt x="21569" y="28758"/>
                  </a:moveTo>
                  <a:lnTo>
                    <a:pt x="22062" y="28969"/>
                  </a:lnTo>
                  <a:lnTo>
                    <a:pt x="22555" y="29181"/>
                  </a:lnTo>
                  <a:lnTo>
                    <a:pt x="23049" y="29533"/>
                  </a:lnTo>
                  <a:lnTo>
                    <a:pt x="23472" y="29886"/>
                  </a:lnTo>
                  <a:lnTo>
                    <a:pt x="23754" y="30238"/>
                  </a:lnTo>
                  <a:lnTo>
                    <a:pt x="23824" y="30450"/>
                  </a:lnTo>
                  <a:lnTo>
                    <a:pt x="23824" y="30661"/>
                  </a:lnTo>
                  <a:lnTo>
                    <a:pt x="23754" y="30872"/>
                  </a:lnTo>
                  <a:lnTo>
                    <a:pt x="23613" y="31013"/>
                  </a:lnTo>
                  <a:lnTo>
                    <a:pt x="23401" y="31225"/>
                  </a:lnTo>
                  <a:lnTo>
                    <a:pt x="23190" y="31366"/>
                  </a:lnTo>
                  <a:lnTo>
                    <a:pt x="22908" y="31436"/>
                  </a:lnTo>
                  <a:lnTo>
                    <a:pt x="22696" y="31366"/>
                  </a:lnTo>
                  <a:lnTo>
                    <a:pt x="22485" y="31295"/>
                  </a:lnTo>
                  <a:lnTo>
                    <a:pt x="22203" y="31154"/>
                  </a:lnTo>
                  <a:lnTo>
                    <a:pt x="21780" y="30802"/>
                  </a:lnTo>
                  <a:lnTo>
                    <a:pt x="21428" y="30309"/>
                  </a:lnTo>
                  <a:lnTo>
                    <a:pt x="21216" y="29745"/>
                  </a:lnTo>
                  <a:lnTo>
                    <a:pt x="21146" y="29251"/>
                  </a:lnTo>
                  <a:lnTo>
                    <a:pt x="21146" y="28969"/>
                  </a:lnTo>
                  <a:lnTo>
                    <a:pt x="21216" y="28758"/>
                  </a:lnTo>
                  <a:close/>
                  <a:moveTo>
                    <a:pt x="20934" y="33410"/>
                  </a:moveTo>
                  <a:lnTo>
                    <a:pt x="21075" y="33692"/>
                  </a:lnTo>
                  <a:lnTo>
                    <a:pt x="21133" y="33749"/>
                  </a:lnTo>
                  <a:lnTo>
                    <a:pt x="21005" y="34326"/>
                  </a:lnTo>
                  <a:lnTo>
                    <a:pt x="20511" y="34467"/>
                  </a:lnTo>
                  <a:lnTo>
                    <a:pt x="20018" y="34538"/>
                  </a:lnTo>
                  <a:lnTo>
                    <a:pt x="20018" y="34538"/>
                  </a:lnTo>
                  <a:lnTo>
                    <a:pt x="20159" y="34185"/>
                  </a:lnTo>
                  <a:lnTo>
                    <a:pt x="20441" y="33903"/>
                  </a:lnTo>
                  <a:lnTo>
                    <a:pt x="20934" y="33410"/>
                  </a:lnTo>
                  <a:close/>
                  <a:moveTo>
                    <a:pt x="22767" y="34115"/>
                  </a:moveTo>
                  <a:lnTo>
                    <a:pt x="23260" y="34185"/>
                  </a:lnTo>
                  <a:lnTo>
                    <a:pt x="23754" y="34256"/>
                  </a:lnTo>
                  <a:lnTo>
                    <a:pt x="24247" y="34467"/>
                  </a:lnTo>
                  <a:lnTo>
                    <a:pt x="24670" y="34749"/>
                  </a:lnTo>
                  <a:lnTo>
                    <a:pt x="24811" y="34890"/>
                  </a:lnTo>
                  <a:lnTo>
                    <a:pt x="24881" y="35031"/>
                  </a:lnTo>
                  <a:lnTo>
                    <a:pt x="24881" y="35172"/>
                  </a:lnTo>
                  <a:lnTo>
                    <a:pt x="24811" y="35313"/>
                  </a:lnTo>
                  <a:lnTo>
                    <a:pt x="24599" y="35454"/>
                  </a:lnTo>
                  <a:lnTo>
                    <a:pt x="24247" y="35524"/>
                  </a:lnTo>
                  <a:lnTo>
                    <a:pt x="23824" y="35454"/>
                  </a:lnTo>
                  <a:lnTo>
                    <a:pt x="23613" y="35383"/>
                  </a:lnTo>
                  <a:lnTo>
                    <a:pt x="23401" y="35242"/>
                  </a:lnTo>
                  <a:lnTo>
                    <a:pt x="23190" y="35031"/>
                  </a:lnTo>
                  <a:lnTo>
                    <a:pt x="23049" y="34820"/>
                  </a:lnTo>
                  <a:lnTo>
                    <a:pt x="22837" y="34467"/>
                  </a:lnTo>
                  <a:lnTo>
                    <a:pt x="22767" y="34115"/>
                  </a:lnTo>
                  <a:close/>
                  <a:moveTo>
                    <a:pt x="7260" y="35877"/>
                  </a:moveTo>
                  <a:lnTo>
                    <a:pt x="6626" y="36723"/>
                  </a:lnTo>
                  <a:lnTo>
                    <a:pt x="5851" y="37498"/>
                  </a:lnTo>
                  <a:lnTo>
                    <a:pt x="5146" y="37991"/>
                  </a:lnTo>
                  <a:lnTo>
                    <a:pt x="4441" y="38485"/>
                  </a:lnTo>
                  <a:lnTo>
                    <a:pt x="4723" y="38273"/>
                  </a:lnTo>
                  <a:lnTo>
                    <a:pt x="4935" y="37991"/>
                  </a:lnTo>
                  <a:lnTo>
                    <a:pt x="5569" y="37216"/>
                  </a:lnTo>
                  <a:lnTo>
                    <a:pt x="5921" y="36793"/>
                  </a:lnTo>
                  <a:lnTo>
                    <a:pt x="6344" y="36370"/>
                  </a:lnTo>
                  <a:lnTo>
                    <a:pt x="6767" y="36088"/>
                  </a:lnTo>
                  <a:lnTo>
                    <a:pt x="7260" y="35877"/>
                  </a:lnTo>
                  <a:close/>
                  <a:moveTo>
                    <a:pt x="21639" y="37568"/>
                  </a:moveTo>
                  <a:lnTo>
                    <a:pt x="21569" y="37921"/>
                  </a:lnTo>
                  <a:lnTo>
                    <a:pt x="21357" y="38344"/>
                  </a:lnTo>
                  <a:lnTo>
                    <a:pt x="20934" y="38978"/>
                  </a:lnTo>
                  <a:lnTo>
                    <a:pt x="20723" y="39331"/>
                  </a:lnTo>
                  <a:lnTo>
                    <a:pt x="20511" y="39612"/>
                  </a:lnTo>
                  <a:lnTo>
                    <a:pt x="20229" y="39824"/>
                  </a:lnTo>
                  <a:lnTo>
                    <a:pt x="19948" y="40035"/>
                  </a:lnTo>
                  <a:lnTo>
                    <a:pt x="19807" y="40035"/>
                  </a:lnTo>
                  <a:lnTo>
                    <a:pt x="19736" y="39894"/>
                  </a:lnTo>
                  <a:lnTo>
                    <a:pt x="19736" y="39824"/>
                  </a:lnTo>
                  <a:lnTo>
                    <a:pt x="19807" y="39612"/>
                  </a:lnTo>
                  <a:lnTo>
                    <a:pt x="20088" y="39260"/>
                  </a:lnTo>
                  <a:lnTo>
                    <a:pt x="20441" y="38767"/>
                  </a:lnTo>
                  <a:lnTo>
                    <a:pt x="21287" y="37921"/>
                  </a:lnTo>
                  <a:lnTo>
                    <a:pt x="21639" y="37568"/>
                  </a:lnTo>
                  <a:close/>
                  <a:moveTo>
                    <a:pt x="7754" y="38203"/>
                  </a:moveTo>
                  <a:lnTo>
                    <a:pt x="7824" y="38767"/>
                  </a:lnTo>
                  <a:lnTo>
                    <a:pt x="7824" y="39331"/>
                  </a:lnTo>
                  <a:lnTo>
                    <a:pt x="7824" y="39894"/>
                  </a:lnTo>
                  <a:lnTo>
                    <a:pt x="7683" y="40388"/>
                  </a:lnTo>
                  <a:lnTo>
                    <a:pt x="7613" y="40811"/>
                  </a:lnTo>
                  <a:lnTo>
                    <a:pt x="7331" y="41163"/>
                  </a:lnTo>
                  <a:lnTo>
                    <a:pt x="7260" y="41234"/>
                  </a:lnTo>
                  <a:lnTo>
                    <a:pt x="7190" y="41163"/>
                  </a:lnTo>
                  <a:lnTo>
                    <a:pt x="7120" y="40952"/>
                  </a:lnTo>
                  <a:lnTo>
                    <a:pt x="7120" y="40529"/>
                  </a:lnTo>
                  <a:lnTo>
                    <a:pt x="7260" y="39965"/>
                  </a:lnTo>
                  <a:lnTo>
                    <a:pt x="7542" y="38837"/>
                  </a:lnTo>
                  <a:lnTo>
                    <a:pt x="7754" y="38203"/>
                  </a:lnTo>
                  <a:close/>
                  <a:moveTo>
                    <a:pt x="22908" y="38203"/>
                  </a:moveTo>
                  <a:lnTo>
                    <a:pt x="23472" y="38555"/>
                  </a:lnTo>
                  <a:lnTo>
                    <a:pt x="23824" y="38908"/>
                  </a:lnTo>
                  <a:lnTo>
                    <a:pt x="24036" y="39260"/>
                  </a:lnTo>
                  <a:lnTo>
                    <a:pt x="24106" y="39612"/>
                  </a:lnTo>
                  <a:lnTo>
                    <a:pt x="24106" y="40035"/>
                  </a:lnTo>
                  <a:lnTo>
                    <a:pt x="23965" y="40317"/>
                  </a:lnTo>
                  <a:lnTo>
                    <a:pt x="23754" y="40670"/>
                  </a:lnTo>
                  <a:lnTo>
                    <a:pt x="23542" y="40952"/>
                  </a:lnTo>
                  <a:lnTo>
                    <a:pt x="23331" y="41163"/>
                  </a:lnTo>
                  <a:lnTo>
                    <a:pt x="23049" y="41304"/>
                  </a:lnTo>
                  <a:lnTo>
                    <a:pt x="22767" y="41375"/>
                  </a:lnTo>
                  <a:lnTo>
                    <a:pt x="22555" y="41375"/>
                  </a:lnTo>
                  <a:lnTo>
                    <a:pt x="22414" y="41234"/>
                  </a:lnTo>
                  <a:lnTo>
                    <a:pt x="22344" y="41022"/>
                  </a:lnTo>
                  <a:lnTo>
                    <a:pt x="22344" y="40670"/>
                  </a:lnTo>
                  <a:lnTo>
                    <a:pt x="22414" y="40247"/>
                  </a:lnTo>
                  <a:lnTo>
                    <a:pt x="22696" y="39190"/>
                  </a:lnTo>
                  <a:lnTo>
                    <a:pt x="22908" y="38203"/>
                  </a:lnTo>
                  <a:close/>
                  <a:moveTo>
                    <a:pt x="3102" y="42784"/>
                  </a:moveTo>
                  <a:lnTo>
                    <a:pt x="3172" y="42925"/>
                  </a:lnTo>
                  <a:lnTo>
                    <a:pt x="3172" y="43137"/>
                  </a:lnTo>
                  <a:lnTo>
                    <a:pt x="2961" y="43630"/>
                  </a:lnTo>
                  <a:lnTo>
                    <a:pt x="2538" y="44405"/>
                  </a:lnTo>
                  <a:lnTo>
                    <a:pt x="1904" y="44828"/>
                  </a:lnTo>
                  <a:lnTo>
                    <a:pt x="1481" y="44828"/>
                  </a:lnTo>
                  <a:lnTo>
                    <a:pt x="1481" y="44687"/>
                  </a:lnTo>
                  <a:lnTo>
                    <a:pt x="1622" y="44405"/>
                  </a:lnTo>
                  <a:lnTo>
                    <a:pt x="1904" y="43983"/>
                  </a:lnTo>
                  <a:lnTo>
                    <a:pt x="2256" y="43489"/>
                  </a:lnTo>
                  <a:lnTo>
                    <a:pt x="2679" y="43066"/>
                  </a:lnTo>
                  <a:lnTo>
                    <a:pt x="3102" y="42784"/>
                  </a:lnTo>
                  <a:close/>
                  <a:moveTo>
                    <a:pt x="4441" y="43419"/>
                  </a:moveTo>
                  <a:lnTo>
                    <a:pt x="4935" y="43771"/>
                  </a:lnTo>
                  <a:lnTo>
                    <a:pt x="5075" y="43912"/>
                  </a:lnTo>
                  <a:lnTo>
                    <a:pt x="5146" y="44194"/>
                  </a:lnTo>
                  <a:lnTo>
                    <a:pt x="5146" y="44405"/>
                  </a:lnTo>
                  <a:lnTo>
                    <a:pt x="5146" y="44617"/>
                  </a:lnTo>
                  <a:lnTo>
                    <a:pt x="5005" y="45110"/>
                  </a:lnTo>
                  <a:lnTo>
                    <a:pt x="4794" y="45392"/>
                  </a:lnTo>
                  <a:lnTo>
                    <a:pt x="4653" y="45463"/>
                  </a:lnTo>
                  <a:lnTo>
                    <a:pt x="4512" y="45463"/>
                  </a:lnTo>
                  <a:lnTo>
                    <a:pt x="4441" y="45392"/>
                  </a:lnTo>
                  <a:lnTo>
                    <a:pt x="4300" y="45251"/>
                  </a:lnTo>
                  <a:lnTo>
                    <a:pt x="4300" y="44969"/>
                  </a:lnTo>
                  <a:lnTo>
                    <a:pt x="4300" y="44617"/>
                  </a:lnTo>
                  <a:lnTo>
                    <a:pt x="4300" y="44053"/>
                  </a:lnTo>
                  <a:lnTo>
                    <a:pt x="4441" y="43419"/>
                  </a:lnTo>
                  <a:close/>
                  <a:moveTo>
                    <a:pt x="12688" y="43912"/>
                  </a:moveTo>
                  <a:lnTo>
                    <a:pt x="13322" y="44053"/>
                  </a:lnTo>
                  <a:lnTo>
                    <a:pt x="13956" y="44335"/>
                  </a:lnTo>
                  <a:lnTo>
                    <a:pt x="14450" y="44687"/>
                  </a:lnTo>
                  <a:lnTo>
                    <a:pt x="14661" y="44899"/>
                  </a:lnTo>
                  <a:lnTo>
                    <a:pt x="14873" y="45181"/>
                  </a:lnTo>
                  <a:lnTo>
                    <a:pt x="14943" y="45322"/>
                  </a:lnTo>
                  <a:lnTo>
                    <a:pt x="15014" y="45392"/>
                  </a:lnTo>
                  <a:lnTo>
                    <a:pt x="15014" y="45533"/>
                  </a:lnTo>
                  <a:lnTo>
                    <a:pt x="14873" y="45674"/>
                  </a:lnTo>
                  <a:lnTo>
                    <a:pt x="14661" y="45674"/>
                  </a:lnTo>
                  <a:lnTo>
                    <a:pt x="14379" y="45533"/>
                  </a:lnTo>
                  <a:lnTo>
                    <a:pt x="14027" y="45322"/>
                  </a:lnTo>
                  <a:lnTo>
                    <a:pt x="13674" y="45040"/>
                  </a:lnTo>
                  <a:lnTo>
                    <a:pt x="13040" y="44405"/>
                  </a:lnTo>
                  <a:lnTo>
                    <a:pt x="12688" y="43912"/>
                  </a:lnTo>
                  <a:close/>
                  <a:moveTo>
                    <a:pt x="12617" y="46168"/>
                  </a:moveTo>
                  <a:lnTo>
                    <a:pt x="12688" y="46238"/>
                  </a:lnTo>
                  <a:lnTo>
                    <a:pt x="12688" y="46520"/>
                  </a:lnTo>
                  <a:lnTo>
                    <a:pt x="12688" y="46872"/>
                  </a:lnTo>
                  <a:lnTo>
                    <a:pt x="12547" y="47859"/>
                  </a:lnTo>
                  <a:lnTo>
                    <a:pt x="12406" y="48353"/>
                  </a:lnTo>
                  <a:lnTo>
                    <a:pt x="12265" y="48705"/>
                  </a:lnTo>
                  <a:lnTo>
                    <a:pt x="12053" y="48987"/>
                  </a:lnTo>
                  <a:lnTo>
                    <a:pt x="11912" y="49057"/>
                  </a:lnTo>
                  <a:lnTo>
                    <a:pt x="11771" y="49057"/>
                  </a:lnTo>
                  <a:lnTo>
                    <a:pt x="11701" y="48987"/>
                  </a:lnTo>
                  <a:lnTo>
                    <a:pt x="11701" y="48916"/>
                  </a:lnTo>
                  <a:lnTo>
                    <a:pt x="11701" y="48494"/>
                  </a:lnTo>
                  <a:lnTo>
                    <a:pt x="11771" y="48000"/>
                  </a:lnTo>
                  <a:lnTo>
                    <a:pt x="11983" y="47436"/>
                  </a:lnTo>
                  <a:lnTo>
                    <a:pt x="12194" y="46872"/>
                  </a:lnTo>
                  <a:lnTo>
                    <a:pt x="12406" y="46449"/>
                  </a:lnTo>
                  <a:lnTo>
                    <a:pt x="12547" y="46238"/>
                  </a:lnTo>
                  <a:lnTo>
                    <a:pt x="12617" y="46168"/>
                  </a:lnTo>
                  <a:close/>
                  <a:moveTo>
                    <a:pt x="2186" y="49128"/>
                  </a:moveTo>
                  <a:lnTo>
                    <a:pt x="2256" y="49692"/>
                  </a:lnTo>
                  <a:lnTo>
                    <a:pt x="2186" y="49833"/>
                  </a:lnTo>
                  <a:lnTo>
                    <a:pt x="2115" y="49974"/>
                  </a:lnTo>
                  <a:lnTo>
                    <a:pt x="1904" y="50185"/>
                  </a:lnTo>
                  <a:lnTo>
                    <a:pt x="1622" y="50256"/>
                  </a:lnTo>
                  <a:lnTo>
                    <a:pt x="1340" y="50185"/>
                  </a:lnTo>
                  <a:lnTo>
                    <a:pt x="1128" y="49974"/>
                  </a:lnTo>
                  <a:lnTo>
                    <a:pt x="987" y="49762"/>
                  </a:lnTo>
                  <a:lnTo>
                    <a:pt x="987" y="49621"/>
                  </a:lnTo>
                  <a:lnTo>
                    <a:pt x="1058" y="49480"/>
                  </a:lnTo>
                  <a:lnTo>
                    <a:pt x="1269" y="49128"/>
                  </a:lnTo>
                  <a:lnTo>
                    <a:pt x="1481" y="49269"/>
                  </a:lnTo>
                  <a:lnTo>
                    <a:pt x="1692" y="49410"/>
                  </a:lnTo>
                  <a:lnTo>
                    <a:pt x="1904" y="49339"/>
                  </a:lnTo>
                  <a:lnTo>
                    <a:pt x="2186" y="49128"/>
                  </a:lnTo>
                  <a:close/>
                  <a:moveTo>
                    <a:pt x="14732" y="49551"/>
                  </a:moveTo>
                  <a:lnTo>
                    <a:pt x="16423" y="50185"/>
                  </a:lnTo>
                  <a:lnTo>
                    <a:pt x="16635" y="50185"/>
                  </a:lnTo>
                  <a:lnTo>
                    <a:pt x="16705" y="50256"/>
                  </a:lnTo>
                  <a:lnTo>
                    <a:pt x="16705" y="50397"/>
                  </a:lnTo>
                  <a:lnTo>
                    <a:pt x="16635" y="50538"/>
                  </a:lnTo>
                  <a:lnTo>
                    <a:pt x="16141" y="50538"/>
                  </a:lnTo>
                  <a:lnTo>
                    <a:pt x="15859" y="50467"/>
                  </a:lnTo>
                  <a:lnTo>
                    <a:pt x="15578" y="50256"/>
                  </a:lnTo>
                  <a:lnTo>
                    <a:pt x="15155" y="49903"/>
                  </a:lnTo>
                  <a:lnTo>
                    <a:pt x="14732" y="49551"/>
                  </a:lnTo>
                  <a:close/>
                  <a:moveTo>
                    <a:pt x="11208" y="42925"/>
                  </a:moveTo>
                  <a:lnTo>
                    <a:pt x="12194" y="45040"/>
                  </a:lnTo>
                  <a:lnTo>
                    <a:pt x="12194" y="45392"/>
                  </a:lnTo>
                  <a:lnTo>
                    <a:pt x="12194" y="45674"/>
                  </a:lnTo>
                  <a:lnTo>
                    <a:pt x="12265" y="46027"/>
                  </a:lnTo>
                  <a:lnTo>
                    <a:pt x="12194" y="46379"/>
                  </a:lnTo>
                  <a:lnTo>
                    <a:pt x="12124" y="46661"/>
                  </a:lnTo>
                  <a:lnTo>
                    <a:pt x="11912" y="46943"/>
                  </a:lnTo>
                  <a:lnTo>
                    <a:pt x="11419" y="47507"/>
                  </a:lnTo>
                  <a:lnTo>
                    <a:pt x="11208" y="47789"/>
                  </a:lnTo>
                  <a:lnTo>
                    <a:pt x="10996" y="48071"/>
                  </a:lnTo>
                  <a:lnTo>
                    <a:pt x="10855" y="48423"/>
                  </a:lnTo>
                  <a:lnTo>
                    <a:pt x="10785" y="48775"/>
                  </a:lnTo>
                  <a:lnTo>
                    <a:pt x="10855" y="49128"/>
                  </a:lnTo>
                  <a:lnTo>
                    <a:pt x="10926" y="49410"/>
                  </a:lnTo>
                  <a:lnTo>
                    <a:pt x="10996" y="49621"/>
                  </a:lnTo>
                  <a:lnTo>
                    <a:pt x="11137" y="49833"/>
                  </a:lnTo>
                  <a:lnTo>
                    <a:pt x="11278" y="49974"/>
                  </a:lnTo>
                  <a:lnTo>
                    <a:pt x="11419" y="50115"/>
                  </a:lnTo>
                  <a:lnTo>
                    <a:pt x="11560" y="50185"/>
                  </a:lnTo>
                  <a:lnTo>
                    <a:pt x="11771" y="50256"/>
                  </a:lnTo>
                  <a:lnTo>
                    <a:pt x="12194" y="50185"/>
                  </a:lnTo>
                  <a:lnTo>
                    <a:pt x="12617" y="49974"/>
                  </a:lnTo>
                  <a:lnTo>
                    <a:pt x="13040" y="49621"/>
                  </a:lnTo>
                  <a:lnTo>
                    <a:pt x="13322" y="49057"/>
                  </a:lnTo>
                  <a:lnTo>
                    <a:pt x="13674" y="50326"/>
                  </a:lnTo>
                  <a:lnTo>
                    <a:pt x="13815" y="51031"/>
                  </a:lnTo>
                  <a:lnTo>
                    <a:pt x="13886" y="51524"/>
                  </a:lnTo>
                  <a:lnTo>
                    <a:pt x="13745" y="51947"/>
                  </a:lnTo>
                  <a:lnTo>
                    <a:pt x="13393" y="52864"/>
                  </a:lnTo>
                  <a:lnTo>
                    <a:pt x="13252" y="53286"/>
                  </a:lnTo>
                  <a:lnTo>
                    <a:pt x="13040" y="53568"/>
                  </a:lnTo>
                  <a:lnTo>
                    <a:pt x="12899" y="53639"/>
                  </a:lnTo>
                  <a:lnTo>
                    <a:pt x="12829" y="53709"/>
                  </a:lnTo>
                  <a:lnTo>
                    <a:pt x="12758" y="53639"/>
                  </a:lnTo>
                  <a:lnTo>
                    <a:pt x="12688" y="53498"/>
                  </a:lnTo>
                  <a:lnTo>
                    <a:pt x="12617" y="53286"/>
                  </a:lnTo>
                  <a:lnTo>
                    <a:pt x="12688" y="52934"/>
                  </a:lnTo>
                  <a:lnTo>
                    <a:pt x="12899" y="52159"/>
                  </a:lnTo>
                  <a:lnTo>
                    <a:pt x="13181" y="51454"/>
                  </a:lnTo>
                  <a:lnTo>
                    <a:pt x="13393" y="51101"/>
                  </a:lnTo>
                  <a:lnTo>
                    <a:pt x="13040" y="51383"/>
                  </a:lnTo>
                  <a:lnTo>
                    <a:pt x="12688" y="51665"/>
                  </a:lnTo>
                  <a:lnTo>
                    <a:pt x="12335" y="52018"/>
                  </a:lnTo>
                  <a:lnTo>
                    <a:pt x="12053" y="52441"/>
                  </a:lnTo>
                  <a:lnTo>
                    <a:pt x="11912" y="52229"/>
                  </a:lnTo>
                  <a:lnTo>
                    <a:pt x="11701" y="52088"/>
                  </a:lnTo>
                  <a:lnTo>
                    <a:pt x="11278" y="51736"/>
                  </a:lnTo>
                  <a:lnTo>
                    <a:pt x="10855" y="51454"/>
                  </a:lnTo>
                  <a:lnTo>
                    <a:pt x="10714" y="51242"/>
                  </a:lnTo>
                  <a:lnTo>
                    <a:pt x="10573" y="51101"/>
                  </a:lnTo>
                  <a:lnTo>
                    <a:pt x="10503" y="50820"/>
                  </a:lnTo>
                  <a:lnTo>
                    <a:pt x="10432" y="50397"/>
                  </a:lnTo>
                  <a:lnTo>
                    <a:pt x="10432" y="49480"/>
                  </a:lnTo>
                  <a:lnTo>
                    <a:pt x="10644" y="47859"/>
                  </a:lnTo>
                  <a:lnTo>
                    <a:pt x="10855" y="45392"/>
                  </a:lnTo>
                  <a:lnTo>
                    <a:pt x="10996" y="44194"/>
                  </a:lnTo>
                  <a:lnTo>
                    <a:pt x="11208" y="42925"/>
                  </a:lnTo>
                  <a:close/>
                  <a:moveTo>
                    <a:pt x="10573" y="52441"/>
                  </a:moveTo>
                  <a:lnTo>
                    <a:pt x="11067" y="52934"/>
                  </a:lnTo>
                  <a:lnTo>
                    <a:pt x="11349" y="53498"/>
                  </a:lnTo>
                  <a:lnTo>
                    <a:pt x="11630" y="54062"/>
                  </a:lnTo>
                  <a:lnTo>
                    <a:pt x="11701" y="54696"/>
                  </a:lnTo>
                  <a:lnTo>
                    <a:pt x="10644" y="54273"/>
                  </a:lnTo>
                  <a:lnTo>
                    <a:pt x="10573" y="52441"/>
                  </a:lnTo>
                  <a:close/>
                  <a:moveTo>
                    <a:pt x="8655" y="54760"/>
                  </a:moveTo>
                  <a:lnTo>
                    <a:pt x="8600" y="55260"/>
                  </a:lnTo>
                  <a:lnTo>
                    <a:pt x="8388" y="56106"/>
                  </a:lnTo>
                  <a:lnTo>
                    <a:pt x="8177" y="56811"/>
                  </a:lnTo>
                  <a:lnTo>
                    <a:pt x="7965" y="57375"/>
                  </a:lnTo>
                  <a:lnTo>
                    <a:pt x="7824" y="57586"/>
                  </a:lnTo>
                  <a:lnTo>
                    <a:pt x="7683" y="57727"/>
                  </a:lnTo>
                  <a:lnTo>
                    <a:pt x="7472" y="57797"/>
                  </a:lnTo>
                  <a:lnTo>
                    <a:pt x="7331" y="57868"/>
                  </a:lnTo>
                  <a:lnTo>
                    <a:pt x="7120" y="57868"/>
                  </a:lnTo>
                  <a:lnTo>
                    <a:pt x="6908" y="57727"/>
                  </a:lnTo>
                  <a:lnTo>
                    <a:pt x="6838" y="57656"/>
                  </a:lnTo>
                  <a:lnTo>
                    <a:pt x="6908" y="57516"/>
                  </a:lnTo>
                  <a:lnTo>
                    <a:pt x="7049" y="57163"/>
                  </a:lnTo>
                  <a:lnTo>
                    <a:pt x="7683" y="56035"/>
                  </a:lnTo>
                  <a:lnTo>
                    <a:pt x="8655" y="54760"/>
                  </a:lnTo>
                  <a:close/>
                  <a:moveTo>
                    <a:pt x="10714" y="58361"/>
                  </a:moveTo>
                  <a:lnTo>
                    <a:pt x="10926" y="59066"/>
                  </a:lnTo>
                  <a:lnTo>
                    <a:pt x="10926" y="59771"/>
                  </a:lnTo>
                  <a:lnTo>
                    <a:pt x="10785" y="60476"/>
                  </a:lnTo>
                  <a:lnTo>
                    <a:pt x="10714" y="60828"/>
                  </a:lnTo>
                  <a:lnTo>
                    <a:pt x="10503" y="61181"/>
                  </a:lnTo>
                  <a:lnTo>
                    <a:pt x="10221" y="61533"/>
                  </a:lnTo>
                  <a:lnTo>
                    <a:pt x="10080" y="61604"/>
                  </a:lnTo>
                  <a:lnTo>
                    <a:pt x="10009" y="61674"/>
                  </a:lnTo>
                  <a:lnTo>
                    <a:pt x="9868" y="61674"/>
                  </a:lnTo>
                  <a:lnTo>
                    <a:pt x="9798" y="61604"/>
                  </a:lnTo>
                  <a:lnTo>
                    <a:pt x="9586" y="61392"/>
                  </a:lnTo>
                  <a:lnTo>
                    <a:pt x="9445" y="61040"/>
                  </a:lnTo>
                  <a:lnTo>
                    <a:pt x="9304" y="60687"/>
                  </a:lnTo>
                  <a:lnTo>
                    <a:pt x="9234" y="60053"/>
                  </a:lnTo>
                  <a:lnTo>
                    <a:pt x="9304" y="59419"/>
                  </a:lnTo>
                  <a:lnTo>
                    <a:pt x="9375" y="59066"/>
                  </a:lnTo>
                  <a:lnTo>
                    <a:pt x="9516" y="58855"/>
                  </a:lnTo>
                  <a:lnTo>
                    <a:pt x="9727" y="58784"/>
                  </a:lnTo>
                  <a:lnTo>
                    <a:pt x="10221" y="58714"/>
                  </a:lnTo>
                  <a:lnTo>
                    <a:pt x="10432" y="58643"/>
                  </a:lnTo>
                  <a:lnTo>
                    <a:pt x="10714" y="58361"/>
                  </a:lnTo>
                  <a:close/>
                  <a:moveTo>
                    <a:pt x="24458" y="0"/>
                  </a:moveTo>
                  <a:lnTo>
                    <a:pt x="24599" y="3736"/>
                  </a:lnTo>
                  <a:lnTo>
                    <a:pt x="24670" y="6485"/>
                  </a:lnTo>
                  <a:lnTo>
                    <a:pt x="24599" y="7965"/>
                  </a:lnTo>
                  <a:lnTo>
                    <a:pt x="24247" y="9727"/>
                  </a:lnTo>
                  <a:lnTo>
                    <a:pt x="24036" y="10573"/>
                  </a:lnTo>
                  <a:lnTo>
                    <a:pt x="23754" y="11278"/>
                  </a:lnTo>
                  <a:lnTo>
                    <a:pt x="23401" y="11983"/>
                  </a:lnTo>
                  <a:lnTo>
                    <a:pt x="22978" y="12617"/>
                  </a:lnTo>
                  <a:lnTo>
                    <a:pt x="22414" y="13251"/>
                  </a:lnTo>
                  <a:lnTo>
                    <a:pt x="21780" y="13886"/>
                  </a:lnTo>
                  <a:lnTo>
                    <a:pt x="21639" y="13674"/>
                  </a:lnTo>
                  <a:lnTo>
                    <a:pt x="21498" y="13463"/>
                  </a:lnTo>
                  <a:lnTo>
                    <a:pt x="21005" y="13110"/>
                  </a:lnTo>
                  <a:lnTo>
                    <a:pt x="20441" y="12899"/>
                  </a:lnTo>
                  <a:lnTo>
                    <a:pt x="19807" y="12758"/>
                  </a:lnTo>
                  <a:lnTo>
                    <a:pt x="19243" y="12758"/>
                  </a:lnTo>
                  <a:lnTo>
                    <a:pt x="18961" y="12828"/>
                  </a:lnTo>
                  <a:lnTo>
                    <a:pt x="18749" y="12969"/>
                  </a:lnTo>
                  <a:lnTo>
                    <a:pt x="18538" y="13110"/>
                  </a:lnTo>
                  <a:lnTo>
                    <a:pt x="18397" y="13322"/>
                  </a:lnTo>
                  <a:lnTo>
                    <a:pt x="18326" y="13533"/>
                  </a:lnTo>
                  <a:lnTo>
                    <a:pt x="18256" y="13886"/>
                  </a:lnTo>
                  <a:lnTo>
                    <a:pt x="18256" y="14027"/>
                  </a:lnTo>
                  <a:lnTo>
                    <a:pt x="18326" y="14238"/>
                  </a:lnTo>
                  <a:lnTo>
                    <a:pt x="18608" y="14450"/>
                  </a:lnTo>
                  <a:lnTo>
                    <a:pt x="18890" y="14661"/>
                  </a:lnTo>
                  <a:lnTo>
                    <a:pt x="19313" y="14802"/>
                  </a:lnTo>
                  <a:lnTo>
                    <a:pt x="20088" y="14802"/>
                  </a:lnTo>
                  <a:lnTo>
                    <a:pt x="20441" y="14732"/>
                  </a:lnTo>
                  <a:lnTo>
                    <a:pt x="20723" y="14520"/>
                  </a:lnTo>
                  <a:lnTo>
                    <a:pt x="20652" y="14661"/>
                  </a:lnTo>
                  <a:lnTo>
                    <a:pt x="20441" y="14872"/>
                  </a:lnTo>
                  <a:lnTo>
                    <a:pt x="19595" y="15436"/>
                  </a:lnTo>
                  <a:lnTo>
                    <a:pt x="18115" y="16141"/>
                  </a:lnTo>
                  <a:lnTo>
                    <a:pt x="18044" y="15718"/>
                  </a:lnTo>
                  <a:lnTo>
                    <a:pt x="17903" y="15436"/>
                  </a:lnTo>
                  <a:lnTo>
                    <a:pt x="17692" y="15084"/>
                  </a:lnTo>
                  <a:lnTo>
                    <a:pt x="17481" y="14872"/>
                  </a:lnTo>
                  <a:lnTo>
                    <a:pt x="17269" y="14732"/>
                  </a:lnTo>
                  <a:lnTo>
                    <a:pt x="16987" y="14591"/>
                  </a:lnTo>
                  <a:lnTo>
                    <a:pt x="16705" y="14450"/>
                  </a:lnTo>
                  <a:lnTo>
                    <a:pt x="15789" y="14450"/>
                  </a:lnTo>
                  <a:lnTo>
                    <a:pt x="15155" y="14591"/>
                  </a:lnTo>
                  <a:lnTo>
                    <a:pt x="14520" y="14872"/>
                  </a:lnTo>
                  <a:lnTo>
                    <a:pt x="13886" y="15225"/>
                  </a:lnTo>
                  <a:lnTo>
                    <a:pt x="13393" y="15648"/>
                  </a:lnTo>
                  <a:lnTo>
                    <a:pt x="12970" y="16071"/>
                  </a:lnTo>
                  <a:lnTo>
                    <a:pt x="12758" y="16494"/>
                  </a:lnTo>
                  <a:lnTo>
                    <a:pt x="12688" y="16776"/>
                  </a:lnTo>
                  <a:lnTo>
                    <a:pt x="12617" y="16987"/>
                  </a:lnTo>
                  <a:lnTo>
                    <a:pt x="12688" y="17198"/>
                  </a:lnTo>
                  <a:lnTo>
                    <a:pt x="12758" y="17339"/>
                  </a:lnTo>
                  <a:lnTo>
                    <a:pt x="12899" y="17551"/>
                  </a:lnTo>
                  <a:lnTo>
                    <a:pt x="13111" y="17692"/>
                  </a:lnTo>
                  <a:lnTo>
                    <a:pt x="13393" y="17833"/>
                  </a:lnTo>
                  <a:lnTo>
                    <a:pt x="13745" y="17974"/>
                  </a:lnTo>
                  <a:lnTo>
                    <a:pt x="14168" y="18044"/>
                  </a:lnTo>
                  <a:lnTo>
                    <a:pt x="14661" y="18115"/>
                  </a:lnTo>
                  <a:lnTo>
                    <a:pt x="14027" y="18467"/>
                  </a:lnTo>
                  <a:lnTo>
                    <a:pt x="13393" y="18820"/>
                  </a:lnTo>
                  <a:lnTo>
                    <a:pt x="12617" y="19172"/>
                  </a:lnTo>
                  <a:lnTo>
                    <a:pt x="11842" y="19454"/>
                  </a:lnTo>
                  <a:lnTo>
                    <a:pt x="11067" y="19665"/>
                  </a:lnTo>
                  <a:lnTo>
                    <a:pt x="10291" y="19806"/>
                  </a:lnTo>
                  <a:lnTo>
                    <a:pt x="9516" y="19877"/>
                  </a:lnTo>
                  <a:lnTo>
                    <a:pt x="8811" y="19736"/>
                  </a:lnTo>
                  <a:lnTo>
                    <a:pt x="9023" y="19383"/>
                  </a:lnTo>
                  <a:lnTo>
                    <a:pt x="9445" y="19031"/>
                  </a:lnTo>
                  <a:lnTo>
                    <a:pt x="9939" y="18679"/>
                  </a:lnTo>
                  <a:lnTo>
                    <a:pt x="10503" y="18397"/>
                  </a:lnTo>
                  <a:lnTo>
                    <a:pt x="11067" y="18256"/>
                  </a:lnTo>
                  <a:lnTo>
                    <a:pt x="11630" y="18115"/>
                  </a:lnTo>
                  <a:lnTo>
                    <a:pt x="11912" y="18185"/>
                  </a:lnTo>
                  <a:lnTo>
                    <a:pt x="12124" y="18185"/>
                  </a:lnTo>
                  <a:lnTo>
                    <a:pt x="12335" y="18326"/>
                  </a:lnTo>
                  <a:lnTo>
                    <a:pt x="12547" y="18467"/>
                  </a:lnTo>
                  <a:lnTo>
                    <a:pt x="12265" y="18185"/>
                  </a:lnTo>
                  <a:lnTo>
                    <a:pt x="11912" y="17974"/>
                  </a:lnTo>
                  <a:lnTo>
                    <a:pt x="11560" y="17833"/>
                  </a:lnTo>
                  <a:lnTo>
                    <a:pt x="11278" y="17692"/>
                  </a:lnTo>
                  <a:lnTo>
                    <a:pt x="10644" y="17621"/>
                  </a:lnTo>
                  <a:lnTo>
                    <a:pt x="10009" y="17692"/>
                  </a:lnTo>
                  <a:lnTo>
                    <a:pt x="9445" y="17903"/>
                  </a:lnTo>
                  <a:lnTo>
                    <a:pt x="8952" y="18185"/>
                  </a:lnTo>
                  <a:lnTo>
                    <a:pt x="8529" y="18538"/>
                  </a:lnTo>
                  <a:lnTo>
                    <a:pt x="8177" y="18961"/>
                  </a:lnTo>
                  <a:lnTo>
                    <a:pt x="7965" y="19383"/>
                  </a:lnTo>
                  <a:lnTo>
                    <a:pt x="7895" y="19877"/>
                  </a:lnTo>
                  <a:lnTo>
                    <a:pt x="7895" y="20229"/>
                  </a:lnTo>
                  <a:lnTo>
                    <a:pt x="8036" y="20441"/>
                  </a:lnTo>
                  <a:lnTo>
                    <a:pt x="8177" y="20582"/>
                  </a:lnTo>
                  <a:lnTo>
                    <a:pt x="8318" y="20793"/>
                  </a:lnTo>
                  <a:lnTo>
                    <a:pt x="8529" y="20864"/>
                  </a:lnTo>
                  <a:lnTo>
                    <a:pt x="8811" y="21005"/>
                  </a:lnTo>
                  <a:lnTo>
                    <a:pt x="9164" y="21075"/>
                  </a:lnTo>
                  <a:lnTo>
                    <a:pt x="10009" y="21075"/>
                  </a:lnTo>
                  <a:lnTo>
                    <a:pt x="11067" y="21005"/>
                  </a:lnTo>
                  <a:lnTo>
                    <a:pt x="10009" y="22062"/>
                  </a:lnTo>
                  <a:lnTo>
                    <a:pt x="9023" y="23260"/>
                  </a:lnTo>
                  <a:lnTo>
                    <a:pt x="8882" y="22908"/>
                  </a:lnTo>
                  <a:lnTo>
                    <a:pt x="8670" y="22626"/>
                  </a:lnTo>
                  <a:lnTo>
                    <a:pt x="8529" y="22414"/>
                  </a:lnTo>
                  <a:lnTo>
                    <a:pt x="8318" y="22203"/>
                  </a:lnTo>
                  <a:lnTo>
                    <a:pt x="8106" y="22062"/>
                  </a:lnTo>
                  <a:lnTo>
                    <a:pt x="7824" y="21991"/>
                  </a:lnTo>
                  <a:lnTo>
                    <a:pt x="7401" y="21921"/>
                  </a:lnTo>
                  <a:lnTo>
                    <a:pt x="6908" y="21991"/>
                  </a:lnTo>
                  <a:lnTo>
                    <a:pt x="6415" y="22132"/>
                  </a:lnTo>
                  <a:lnTo>
                    <a:pt x="5992" y="22414"/>
                  </a:lnTo>
                  <a:lnTo>
                    <a:pt x="5639" y="22767"/>
                  </a:lnTo>
                  <a:lnTo>
                    <a:pt x="5357" y="23119"/>
                  </a:lnTo>
                  <a:lnTo>
                    <a:pt x="5146" y="23542"/>
                  </a:lnTo>
                  <a:lnTo>
                    <a:pt x="5075" y="23965"/>
                  </a:lnTo>
                  <a:lnTo>
                    <a:pt x="5146" y="24388"/>
                  </a:lnTo>
                  <a:lnTo>
                    <a:pt x="5287" y="24599"/>
                  </a:lnTo>
                  <a:lnTo>
                    <a:pt x="5428" y="24811"/>
                  </a:lnTo>
                  <a:lnTo>
                    <a:pt x="5639" y="24952"/>
                  </a:lnTo>
                  <a:lnTo>
                    <a:pt x="5851" y="25093"/>
                  </a:lnTo>
                  <a:lnTo>
                    <a:pt x="6556" y="25375"/>
                  </a:lnTo>
                  <a:lnTo>
                    <a:pt x="7472" y="25516"/>
                  </a:lnTo>
                  <a:lnTo>
                    <a:pt x="7260" y="25868"/>
                  </a:lnTo>
                  <a:lnTo>
                    <a:pt x="7190" y="26291"/>
                  </a:lnTo>
                  <a:lnTo>
                    <a:pt x="7120" y="26643"/>
                  </a:lnTo>
                  <a:lnTo>
                    <a:pt x="7120" y="27066"/>
                  </a:lnTo>
                  <a:lnTo>
                    <a:pt x="7190" y="27278"/>
                  </a:lnTo>
                  <a:lnTo>
                    <a:pt x="7260" y="27348"/>
                  </a:lnTo>
                  <a:lnTo>
                    <a:pt x="7331" y="27419"/>
                  </a:lnTo>
                  <a:lnTo>
                    <a:pt x="7472" y="27419"/>
                  </a:lnTo>
                  <a:lnTo>
                    <a:pt x="7542" y="27278"/>
                  </a:lnTo>
                  <a:lnTo>
                    <a:pt x="7824" y="26996"/>
                  </a:lnTo>
                  <a:lnTo>
                    <a:pt x="7824" y="27419"/>
                  </a:lnTo>
                  <a:lnTo>
                    <a:pt x="7895" y="27771"/>
                  </a:lnTo>
                  <a:lnTo>
                    <a:pt x="7965" y="28124"/>
                  </a:lnTo>
                  <a:lnTo>
                    <a:pt x="8106" y="28405"/>
                  </a:lnTo>
                  <a:lnTo>
                    <a:pt x="8247" y="28617"/>
                  </a:lnTo>
                  <a:lnTo>
                    <a:pt x="8459" y="28828"/>
                  </a:lnTo>
                  <a:lnTo>
                    <a:pt x="8670" y="28899"/>
                  </a:lnTo>
                  <a:lnTo>
                    <a:pt x="8952" y="29040"/>
                  </a:lnTo>
                  <a:lnTo>
                    <a:pt x="9445" y="29040"/>
                  </a:lnTo>
                  <a:lnTo>
                    <a:pt x="9657" y="28969"/>
                  </a:lnTo>
                  <a:lnTo>
                    <a:pt x="9939" y="28828"/>
                  </a:lnTo>
                  <a:lnTo>
                    <a:pt x="10221" y="28687"/>
                  </a:lnTo>
                  <a:lnTo>
                    <a:pt x="10432" y="28476"/>
                  </a:lnTo>
                  <a:lnTo>
                    <a:pt x="10644" y="28194"/>
                  </a:lnTo>
                  <a:lnTo>
                    <a:pt x="10855" y="27842"/>
                  </a:lnTo>
                  <a:lnTo>
                    <a:pt x="10926" y="27489"/>
                  </a:lnTo>
                  <a:lnTo>
                    <a:pt x="10996" y="26855"/>
                  </a:lnTo>
                  <a:lnTo>
                    <a:pt x="10996" y="26079"/>
                  </a:lnTo>
                  <a:lnTo>
                    <a:pt x="10926" y="25304"/>
                  </a:lnTo>
                  <a:lnTo>
                    <a:pt x="10855" y="24599"/>
                  </a:lnTo>
                  <a:lnTo>
                    <a:pt x="10644" y="24035"/>
                  </a:lnTo>
                  <a:lnTo>
                    <a:pt x="10503" y="23824"/>
                  </a:lnTo>
                  <a:lnTo>
                    <a:pt x="10362" y="23754"/>
                  </a:lnTo>
                  <a:lnTo>
                    <a:pt x="10221" y="23754"/>
                  </a:lnTo>
                  <a:lnTo>
                    <a:pt x="10009" y="23824"/>
                  </a:lnTo>
                  <a:lnTo>
                    <a:pt x="10785" y="22978"/>
                  </a:lnTo>
                  <a:lnTo>
                    <a:pt x="11560" y="22132"/>
                  </a:lnTo>
                  <a:lnTo>
                    <a:pt x="11489" y="22555"/>
                  </a:lnTo>
                  <a:lnTo>
                    <a:pt x="11560" y="22908"/>
                  </a:lnTo>
                  <a:lnTo>
                    <a:pt x="11630" y="23190"/>
                  </a:lnTo>
                  <a:lnTo>
                    <a:pt x="11701" y="23472"/>
                  </a:lnTo>
                  <a:lnTo>
                    <a:pt x="11912" y="23613"/>
                  </a:lnTo>
                  <a:lnTo>
                    <a:pt x="12053" y="23754"/>
                  </a:lnTo>
                  <a:lnTo>
                    <a:pt x="12335" y="23894"/>
                  </a:lnTo>
                  <a:lnTo>
                    <a:pt x="12829" y="23894"/>
                  </a:lnTo>
                  <a:lnTo>
                    <a:pt x="13111" y="23824"/>
                  </a:lnTo>
                  <a:lnTo>
                    <a:pt x="13674" y="23613"/>
                  </a:lnTo>
                  <a:lnTo>
                    <a:pt x="14238" y="23260"/>
                  </a:lnTo>
                  <a:lnTo>
                    <a:pt x="14661" y="22767"/>
                  </a:lnTo>
                  <a:lnTo>
                    <a:pt x="14873" y="22344"/>
                  </a:lnTo>
                  <a:lnTo>
                    <a:pt x="15014" y="21991"/>
                  </a:lnTo>
                  <a:lnTo>
                    <a:pt x="15155" y="21639"/>
                  </a:lnTo>
                  <a:lnTo>
                    <a:pt x="15155" y="21357"/>
                  </a:lnTo>
                  <a:lnTo>
                    <a:pt x="15155" y="20793"/>
                  </a:lnTo>
                  <a:lnTo>
                    <a:pt x="15084" y="20300"/>
                  </a:lnTo>
                  <a:lnTo>
                    <a:pt x="15084" y="19806"/>
                  </a:lnTo>
                  <a:lnTo>
                    <a:pt x="15084" y="19595"/>
                  </a:lnTo>
                  <a:lnTo>
                    <a:pt x="15155" y="19383"/>
                  </a:lnTo>
                  <a:lnTo>
                    <a:pt x="15296" y="19172"/>
                  </a:lnTo>
                  <a:lnTo>
                    <a:pt x="15578" y="18890"/>
                  </a:lnTo>
                  <a:lnTo>
                    <a:pt x="15859" y="18608"/>
                  </a:lnTo>
                  <a:lnTo>
                    <a:pt x="16282" y="18397"/>
                  </a:lnTo>
                  <a:lnTo>
                    <a:pt x="16000" y="19243"/>
                  </a:lnTo>
                  <a:lnTo>
                    <a:pt x="15930" y="19524"/>
                  </a:lnTo>
                  <a:lnTo>
                    <a:pt x="15930" y="19877"/>
                  </a:lnTo>
                  <a:lnTo>
                    <a:pt x="15930" y="20088"/>
                  </a:lnTo>
                  <a:lnTo>
                    <a:pt x="16000" y="20300"/>
                  </a:lnTo>
                  <a:lnTo>
                    <a:pt x="16141" y="20441"/>
                  </a:lnTo>
                  <a:lnTo>
                    <a:pt x="16282" y="20511"/>
                  </a:lnTo>
                  <a:lnTo>
                    <a:pt x="16494" y="20582"/>
                  </a:lnTo>
                  <a:lnTo>
                    <a:pt x="17199" y="20582"/>
                  </a:lnTo>
                  <a:lnTo>
                    <a:pt x="17763" y="20370"/>
                  </a:lnTo>
                  <a:lnTo>
                    <a:pt x="18326" y="20088"/>
                  </a:lnTo>
                  <a:lnTo>
                    <a:pt x="18890" y="19736"/>
                  </a:lnTo>
                  <a:lnTo>
                    <a:pt x="19384" y="19313"/>
                  </a:lnTo>
                  <a:lnTo>
                    <a:pt x="19807" y="18820"/>
                  </a:lnTo>
                  <a:lnTo>
                    <a:pt x="20159" y="18326"/>
                  </a:lnTo>
                  <a:lnTo>
                    <a:pt x="20300" y="17833"/>
                  </a:lnTo>
                  <a:lnTo>
                    <a:pt x="20300" y="17621"/>
                  </a:lnTo>
                  <a:lnTo>
                    <a:pt x="20229" y="17410"/>
                  </a:lnTo>
                  <a:lnTo>
                    <a:pt x="20159" y="17128"/>
                  </a:lnTo>
                  <a:lnTo>
                    <a:pt x="20018" y="16917"/>
                  </a:lnTo>
                  <a:lnTo>
                    <a:pt x="19736" y="16705"/>
                  </a:lnTo>
                  <a:lnTo>
                    <a:pt x="19454" y="16564"/>
                  </a:lnTo>
                  <a:lnTo>
                    <a:pt x="20582" y="15930"/>
                  </a:lnTo>
                  <a:lnTo>
                    <a:pt x="21357" y="15436"/>
                  </a:lnTo>
                  <a:lnTo>
                    <a:pt x="21639" y="15154"/>
                  </a:lnTo>
                  <a:lnTo>
                    <a:pt x="21992" y="14802"/>
                  </a:lnTo>
                  <a:lnTo>
                    <a:pt x="22837" y="13745"/>
                  </a:lnTo>
                  <a:lnTo>
                    <a:pt x="22133" y="15366"/>
                  </a:lnTo>
                  <a:lnTo>
                    <a:pt x="21357" y="16987"/>
                  </a:lnTo>
                  <a:lnTo>
                    <a:pt x="19666" y="20088"/>
                  </a:lnTo>
                  <a:lnTo>
                    <a:pt x="16212" y="26220"/>
                  </a:lnTo>
                  <a:lnTo>
                    <a:pt x="15507" y="27630"/>
                  </a:lnTo>
                  <a:lnTo>
                    <a:pt x="14873" y="29040"/>
                  </a:lnTo>
                  <a:lnTo>
                    <a:pt x="14168" y="30450"/>
                  </a:lnTo>
                  <a:lnTo>
                    <a:pt x="13745" y="31154"/>
                  </a:lnTo>
                  <a:lnTo>
                    <a:pt x="13322" y="31789"/>
                  </a:lnTo>
                  <a:lnTo>
                    <a:pt x="12758" y="32494"/>
                  </a:lnTo>
                  <a:lnTo>
                    <a:pt x="12053" y="33128"/>
                  </a:lnTo>
                  <a:lnTo>
                    <a:pt x="11278" y="33833"/>
                  </a:lnTo>
                  <a:lnTo>
                    <a:pt x="10432" y="34467"/>
                  </a:lnTo>
                  <a:lnTo>
                    <a:pt x="9657" y="34961"/>
                  </a:lnTo>
                  <a:lnTo>
                    <a:pt x="9023" y="35313"/>
                  </a:lnTo>
                  <a:lnTo>
                    <a:pt x="8600" y="35524"/>
                  </a:lnTo>
                  <a:lnTo>
                    <a:pt x="8388" y="35524"/>
                  </a:lnTo>
                  <a:lnTo>
                    <a:pt x="8388" y="35383"/>
                  </a:lnTo>
                  <a:lnTo>
                    <a:pt x="8247" y="35313"/>
                  </a:lnTo>
                  <a:lnTo>
                    <a:pt x="7754" y="35383"/>
                  </a:lnTo>
                  <a:lnTo>
                    <a:pt x="6979" y="35524"/>
                  </a:lnTo>
                  <a:lnTo>
                    <a:pt x="6062" y="35877"/>
                  </a:lnTo>
                  <a:lnTo>
                    <a:pt x="5146" y="36300"/>
                  </a:lnTo>
                  <a:lnTo>
                    <a:pt x="4300" y="36793"/>
                  </a:lnTo>
                  <a:lnTo>
                    <a:pt x="3948" y="37005"/>
                  </a:lnTo>
                  <a:lnTo>
                    <a:pt x="3666" y="37287"/>
                  </a:lnTo>
                  <a:lnTo>
                    <a:pt x="3454" y="37568"/>
                  </a:lnTo>
                  <a:lnTo>
                    <a:pt x="3313" y="37780"/>
                  </a:lnTo>
                  <a:lnTo>
                    <a:pt x="3243" y="38203"/>
                  </a:lnTo>
                  <a:lnTo>
                    <a:pt x="3172" y="38555"/>
                  </a:lnTo>
                  <a:lnTo>
                    <a:pt x="3172" y="38837"/>
                  </a:lnTo>
                  <a:lnTo>
                    <a:pt x="3243" y="39049"/>
                  </a:lnTo>
                  <a:lnTo>
                    <a:pt x="3313" y="39260"/>
                  </a:lnTo>
                  <a:lnTo>
                    <a:pt x="3454" y="39401"/>
                  </a:lnTo>
                  <a:lnTo>
                    <a:pt x="3666" y="39472"/>
                  </a:lnTo>
                  <a:lnTo>
                    <a:pt x="3877" y="39542"/>
                  </a:lnTo>
                  <a:lnTo>
                    <a:pt x="4300" y="39612"/>
                  </a:lnTo>
                  <a:lnTo>
                    <a:pt x="4864" y="39472"/>
                  </a:lnTo>
                  <a:lnTo>
                    <a:pt x="5428" y="39260"/>
                  </a:lnTo>
                  <a:lnTo>
                    <a:pt x="5992" y="38978"/>
                  </a:lnTo>
                  <a:lnTo>
                    <a:pt x="4935" y="40176"/>
                  </a:lnTo>
                  <a:lnTo>
                    <a:pt x="4089" y="41093"/>
                  </a:lnTo>
                  <a:lnTo>
                    <a:pt x="3172" y="41868"/>
                  </a:lnTo>
                  <a:lnTo>
                    <a:pt x="1974" y="42714"/>
                  </a:lnTo>
                  <a:lnTo>
                    <a:pt x="1551" y="43066"/>
                  </a:lnTo>
                  <a:lnTo>
                    <a:pt x="1058" y="43630"/>
                  </a:lnTo>
                  <a:lnTo>
                    <a:pt x="705" y="44194"/>
                  </a:lnTo>
                  <a:lnTo>
                    <a:pt x="424" y="44758"/>
                  </a:lnTo>
                  <a:lnTo>
                    <a:pt x="353" y="45040"/>
                  </a:lnTo>
                  <a:lnTo>
                    <a:pt x="353" y="45322"/>
                  </a:lnTo>
                  <a:lnTo>
                    <a:pt x="424" y="45533"/>
                  </a:lnTo>
                  <a:lnTo>
                    <a:pt x="494" y="45745"/>
                  </a:lnTo>
                  <a:lnTo>
                    <a:pt x="705" y="45886"/>
                  </a:lnTo>
                  <a:lnTo>
                    <a:pt x="1058" y="45956"/>
                  </a:lnTo>
                  <a:lnTo>
                    <a:pt x="1410" y="45956"/>
                  </a:lnTo>
                  <a:lnTo>
                    <a:pt x="1974" y="45886"/>
                  </a:lnTo>
                  <a:lnTo>
                    <a:pt x="1622" y="47013"/>
                  </a:lnTo>
                  <a:lnTo>
                    <a:pt x="1340" y="48141"/>
                  </a:lnTo>
                  <a:lnTo>
                    <a:pt x="987" y="48282"/>
                  </a:lnTo>
                  <a:lnTo>
                    <a:pt x="705" y="48494"/>
                  </a:lnTo>
                  <a:lnTo>
                    <a:pt x="424" y="48705"/>
                  </a:lnTo>
                  <a:lnTo>
                    <a:pt x="212" y="48987"/>
                  </a:lnTo>
                  <a:lnTo>
                    <a:pt x="1" y="49833"/>
                  </a:lnTo>
                  <a:lnTo>
                    <a:pt x="1" y="50256"/>
                  </a:lnTo>
                  <a:lnTo>
                    <a:pt x="71" y="50679"/>
                  </a:lnTo>
                  <a:lnTo>
                    <a:pt x="212" y="51031"/>
                  </a:lnTo>
                  <a:lnTo>
                    <a:pt x="494" y="51313"/>
                  </a:lnTo>
                  <a:lnTo>
                    <a:pt x="917" y="51524"/>
                  </a:lnTo>
                  <a:lnTo>
                    <a:pt x="1481" y="51595"/>
                  </a:lnTo>
                  <a:lnTo>
                    <a:pt x="2045" y="51524"/>
                  </a:lnTo>
                  <a:lnTo>
                    <a:pt x="2468" y="51383"/>
                  </a:lnTo>
                  <a:lnTo>
                    <a:pt x="2820" y="51172"/>
                  </a:lnTo>
                  <a:lnTo>
                    <a:pt x="3031" y="50820"/>
                  </a:lnTo>
                  <a:lnTo>
                    <a:pt x="3243" y="50397"/>
                  </a:lnTo>
                  <a:lnTo>
                    <a:pt x="3384" y="49974"/>
                  </a:lnTo>
                  <a:lnTo>
                    <a:pt x="3454" y="49057"/>
                  </a:lnTo>
                  <a:lnTo>
                    <a:pt x="3313" y="48634"/>
                  </a:lnTo>
                  <a:lnTo>
                    <a:pt x="3102" y="48282"/>
                  </a:lnTo>
                  <a:lnTo>
                    <a:pt x="2820" y="48000"/>
                  </a:lnTo>
                  <a:lnTo>
                    <a:pt x="2468" y="47789"/>
                  </a:lnTo>
                  <a:lnTo>
                    <a:pt x="2750" y="46731"/>
                  </a:lnTo>
                  <a:lnTo>
                    <a:pt x="3102" y="45745"/>
                  </a:lnTo>
                  <a:lnTo>
                    <a:pt x="3243" y="46027"/>
                  </a:lnTo>
                  <a:lnTo>
                    <a:pt x="3454" y="46309"/>
                  </a:lnTo>
                  <a:lnTo>
                    <a:pt x="3666" y="46520"/>
                  </a:lnTo>
                  <a:lnTo>
                    <a:pt x="3877" y="46661"/>
                  </a:lnTo>
                  <a:lnTo>
                    <a:pt x="4159" y="46802"/>
                  </a:lnTo>
                  <a:lnTo>
                    <a:pt x="5005" y="46802"/>
                  </a:lnTo>
                  <a:lnTo>
                    <a:pt x="5569" y="46590"/>
                  </a:lnTo>
                  <a:lnTo>
                    <a:pt x="6062" y="46168"/>
                  </a:lnTo>
                  <a:lnTo>
                    <a:pt x="6274" y="45956"/>
                  </a:lnTo>
                  <a:lnTo>
                    <a:pt x="6485" y="45674"/>
                  </a:lnTo>
                  <a:lnTo>
                    <a:pt x="6556" y="45392"/>
                  </a:lnTo>
                  <a:lnTo>
                    <a:pt x="6626" y="45110"/>
                  </a:lnTo>
                  <a:lnTo>
                    <a:pt x="6697" y="44758"/>
                  </a:lnTo>
                  <a:lnTo>
                    <a:pt x="6626" y="44405"/>
                  </a:lnTo>
                  <a:lnTo>
                    <a:pt x="6485" y="44123"/>
                  </a:lnTo>
                  <a:lnTo>
                    <a:pt x="6274" y="43842"/>
                  </a:lnTo>
                  <a:lnTo>
                    <a:pt x="5851" y="43278"/>
                  </a:lnTo>
                  <a:lnTo>
                    <a:pt x="5710" y="43066"/>
                  </a:lnTo>
                  <a:lnTo>
                    <a:pt x="5569" y="42714"/>
                  </a:lnTo>
                  <a:lnTo>
                    <a:pt x="4864" y="42220"/>
                  </a:lnTo>
                  <a:lnTo>
                    <a:pt x="5569" y="41093"/>
                  </a:lnTo>
                  <a:lnTo>
                    <a:pt x="6344" y="40035"/>
                  </a:lnTo>
                  <a:lnTo>
                    <a:pt x="6203" y="40458"/>
                  </a:lnTo>
                  <a:lnTo>
                    <a:pt x="6133" y="40881"/>
                  </a:lnTo>
                  <a:lnTo>
                    <a:pt x="6133" y="41304"/>
                  </a:lnTo>
                  <a:lnTo>
                    <a:pt x="6133" y="41586"/>
                  </a:lnTo>
                  <a:lnTo>
                    <a:pt x="6274" y="41868"/>
                  </a:lnTo>
                  <a:lnTo>
                    <a:pt x="6415" y="42150"/>
                  </a:lnTo>
                  <a:lnTo>
                    <a:pt x="6556" y="42291"/>
                  </a:lnTo>
                  <a:lnTo>
                    <a:pt x="6767" y="42432"/>
                  </a:lnTo>
                  <a:lnTo>
                    <a:pt x="6979" y="42502"/>
                  </a:lnTo>
                  <a:lnTo>
                    <a:pt x="7190" y="42502"/>
                  </a:lnTo>
                  <a:lnTo>
                    <a:pt x="7472" y="42432"/>
                  </a:lnTo>
                  <a:lnTo>
                    <a:pt x="7683" y="42291"/>
                  </a:lnTo>
                  <a:lnTo>
                    <a:pt x="7965" y="42150"/>
                  </a:lnTo>
                  <a:lnTo>
                    <a:pt x="8177" y="41868"/>
                  </a:lnTo>
                  <a:lnTo>
                    <a:pt x="8459" y="41445"/>
                  </a:lnTo>
                  <a:lnTo>
                    <a:pt x="8670" y="41022"/>
                  </a:lnTo>
                  <a:lnTo>
                    <a:pt x="8811" y="40529"/>
                  </a:lnTo>
                  <a:lnTo>
                    <a:pt x="8811" y="40035"/>
                  </a:lnTo>
                  <a:lnTo>
                    <a:pt x="8811" y="39542"/>
                  </a:lnTo>
                  <a:lnTo>
                    <a:pt x="8741" y="39049"/>
                  </a:lnTo>
                  <a:lnTo>
                    <a:pt x="8600" y="38062"/>
                  </a:lnTo>
                  <a:lnTo>
                    <a:pt x="8600" y="37568"/>
                  </a:lnTo>
                  <a:lnTo>
                    <a:pt x="8670" y="37146"/>
                  </a:lnTo>
                  <a:lnTo>
                    <a:pt x="8952" y="36582"/>
                  </a:lnTo>
                  <a:lnTo>
                    <a:pt x="9375" y="36018"/>
                  </a:lnTo>
                  <a:lnTo>
                    <a:pt x="9939" y="35454"/>
                  </a:lnTo>
                  <a:lnTo>
                    <a:pt x="10573" y="34890"/>
                  </a:lnTo>
                  <a:lnTo>
                    <a:pt x="11842" y="33762"/>
                  </a:lnTo>
                  <a:lnTo>
                    <a:pt x="12829" y="32776"/>
                  </a:lnTo>
                  <a:lnTo>
                    <a:pt x="12124" y="34608"/>
                  </a:lnTo>
                  <a:lnTo>
                    <a:pt x="11419" y="36370"/>
                  </a:lnTo>
                  <a:lnTo>
                    <a:pt x="10785" y="38203"/>
                  </a:lnTo>
                  <a:lnTo>
                    <a:pt x="10221" y="40035"/>
                  </a:lnTo>
                  <a:lnTo>
                    <a:pt x="9798" y="41868"/>
                  </a:lnTo>
                  <a:lnTo>
                    <a:pt x="9445" y="43771"/>
                  </a:lnTo>
                  <a:lnTo>
                    <a:pt x="9164" y="45674"/>
                  </a:lnTo>
                  <a:lnTo>
                    <a:pt x="9023" y="47577"/>
                  </a:lnTo>
                  <a:lnTo>
                    <a:pt x="9023" y="49551"/>
                  </a:lnTo>
                  <a:lnTo>
                    <a:pt x="8952" y="51383"/>
                  </a:lnTo>
                  <a:lnTo>
                    <a:pt x="8811" y="53357"/>
                  </a:lnTo>
                  <a:lnTo>
                    <a:pt x="8685" y="54492"/>
                  </a:lnTo>
                  <a:lnTo>
                    <a:pt x="8670" y="54485"/>
                  </a:lnTo>
                  <a:lnTo>
                    <a:pt x="8529" y="54485"/>
                  </a:lnTo>
                  <a:lnTo>
                    <a:pt x="8318" y="54555"/>
                  </a:lnTo>
                  <a:lnTo>
                    <a:pt x="8106" y="54696"/>
                  </a:lnTo>
                  <a:lnTo>
                    <a:pt x="7683" y="55119"/>
                  </a:lnTo>
                  <a:lnTo>
                    <a:pt x="7190" y="55683"/>
                  </a:lnTo>
                  <a:lnTo>
                    <a:pt x="6697" y="56317"/>
                  </a:lnTo>
                  <a:lnTo>
                    <a:pt x="6344" y="56952"/>
                  </a:lnTo>
                  <a:lnTo>
                    <a:pt x="6133" y="57445"/>
                  </a:lnTo>
                  <a:lnTo>
                    <a:pt x="6062" y="57656"/>
                  </a:lnTo>
                  <a:lnTo>
                    <a:pt x="6062" y="57797"/>
                  </a:lnTo>
                  <a:lnTo>
                    <a:pt x="6133" y="58150"/>
                  </a:lnTo>
                  <a:lnTo>
                    <a:pt x="6274" y="58432"/>
                  </a:lnTo>
                  <a:lnTo>
                    <a:pt x="6415" y="58573"/>
                  </a:lnTo>
                  <a:lnTo>
                    <a:pt x="6556" y="58714"/>
                  </a:lnTo>
                  <a:lnTo>
                    <a:pt x="6767" y="58784"/>
                  </a:lnTo>
                  <a:lnTo>
                    <a:pt x="6979" y="58855"/>
                  </a:lnTo>
                  <a:lnTo>
                    <a:pt x="7472" y="58714"/>
                  </a:lnTo>
                  <a:lnTo>
                    <a:pt x="7965" y="58502"/>
                  </a:lnTo>
                  <a:lnTo>
                    <a:pt x="8459" y="58150"/>
                  </a:lnTo>
                  <a:lnTo>
                    <a:pt x="8882" y="57727"/>
                  </a:lnTo>
                  <a:lnTo>
                    <a:pt x="9234" y="57304"/>
                  </a:lnTo>
                  <a:lnTo>
                    <a:pt x="9164" y="57938"/>
                  </a:lnTo>
                  <a:lnTo>
                    <a:pt x="9023" y="58784"/>
                  </a:lnTo>
                  <a:lnTo>
                    <a:pt x="8811" y="59771"/>
                  </a:lnTo>
                  <a:lnTo>
                    <a:pt x="8670" y="60758"/>
                  </a:lnTo>
                  <a:lnTo>
                    <a:pt x="8670" y="61251"/>
                  </a:lnTo>
                  <a:lnTo>
                    <a:pt x="8741" y="61674"/>
                  </a:lnTo>
                  <a:lnTo>
                    <a:pt x="8811" y="62027"/>
                  </a:lnTo>
                  <a:lnTo>
                    <a:pt x="8952" y="62379"/>
                  </a:lnTo>
                  <a:lnTo>
                    <a:pt x="9234" y="62590"/>
                  </a:lnTo>
                  <a:lnTo>
                    <a:pt x="9586" y="62661"/>
                  </a:lnTo>
                  <a:lnTo>
                    <a:pt x="10009" y="62661"/>
                  </a:lnTo>
                  <a:lnTo>
                    <a:pt x="10573" y="62520"/>
                  </a:lnTo>
                  <a:lnTo>
                    <a:pt x="11067" y="62308"/>
                  </a:lnTo>
                  <a:lnTo>
                    <a:pt x="11489" y="61956"/>
                  </a:lnTo>
                  <a:lnTo>
                    <a:pt x="11771" y="61604"/>
                  </a:lnTo>
                  <a:lnTo>
                    <a:pt x="11912" y="61181"/>
                  </a:lnTo>
                  <a:lnTo>
                    <a:pt x="12053" y="60687"/>
                  </a:lnTo>
                  <a:lnTo>
                    <a:pt x="12053" y="60194"/>
                  </a:lnTo>
                  <a:lnTo>
                    <a:pt x="11983" y="59630"/>
                  </a:lnTo>
                  <a:lnTo>
                    <a:pt x="11842" y="59066"/>
                  </a:lnTo>
                  <a:lnTo>
                    <a:pt x="11560" y="57938"/>
                  </a:lnTo>
                  <a:lnTo>
                    <a:pt x="11208" y="56881"/>
                  </a:lnTo>
                  <a:lnTo>
                    <a:pt x="10855" y="55965"/>
                  </a:lnTo>
                  <a:lnTo>
                    <a:pt x="10785" y="55542"/>
                  </a:lnTo>
                  <a:lnTo>
                    <a:pt x="10714" y="55190"/>
                  </a:lnTo>
                  <a:lnTo>
                    <a:pt x="10714" y="55190"/>
                  </a:lnTo>
                  <a:lnTo>
                    <a:pt x="10996" y="55331"/>
                  </a:lnTo>
                  <a:lnTo>
                    <a:pt x="11349" y="55471"/>
                  </a:lnTo>
                  <a:lnTo>
                    <a:pt x="12335" y="55471"/>
                  </a:lnTo>
                  <a:lnTo>
                    <a:pt x="12617" y="55401"/>
                  </a:lnTo>
                  <a:lnTo>
                    <a:pt x="13252" y="55119"/>
                  </a:lnTo>
                  <a:lnTo>
                    <a:pt x="13815" y="54696"/>
                  </a:lnTo>
                  <a:lnTo>
                    <a:pt x="14309" y="54203"/>
                  </a:lnTo>
                  <a:lnTo>
                    <a:pt x="14732" y="53639"/>
                  </a:lnTo>
                  <a:lnTo>
                    <a:pt x="15084" y="53005"/>
                  </a:lnTo>
                  <a:lnTo>
                    <a:pt x="15296" y="53357"/>
                  </a:lnTo>
                  <a:lnTo>
                    <a:pt x="15437" y="53568"/>
                  </a:lnTo>
                  <a:lnTo>
                    <a:pt x="15648" y="53709"/>
                  </a:lnTo>
                  <a:lnTo>
                    <a:pt x="15789" y="53709"/>
                  </a:lnTo>
                  <a:lnTo>
                    <a:pt x="15930" y="53639"/>
                  </a:lnTo>
                  <a:lnTo>
                    <a:pt x="16000" y="53498"/>
                  </a:lnTo>
                  <a:lnTo>
                    <a:pt x="16071" y="53145"/>
                  </a:lnTo>
                  <a:lnTo>
                    <a:pt x="16141" y="52652"/>
                  </a:lnTo>
                  <a:lnTo>
                    <a:pt x="16071" y="52229"/>
                  </a:lnTo>
                  <a:lnTo>
                    <a:pt x="16000" y="52159"/>
                  </a:lnTo>
                  <a:lnTo>
                    <a:pt x="15859" y="52088"/>
                  </a:lnTo>
                  <a:lnTo>
                    <a:pt x="15718" y="52159"/>
                  </a:lnTo>
                  <a:lnTo>
                    <a:pt x="15578" y="52300"/>
                  </a:lnTo>
                  <a:lnTo>
                    <a:pt x="15507" y="52018"/>
                  </a:lnTo>
                  <a:lnTo>
                    <a:pt x="15366" y="51665"/>
                  </a:lnTo>
                  <a:lnTo>
                    <a:pt x="15789" y="51806"/>
                  </a:lnTo>
                  <a:lnTo>
                    <a:pt x="16635" y="51806"/>
                  </a:lnTo>
                  <a:lnTo>
                    <a:pt x="17058" y="51665"/>
                  </a:lnTo>
                  <a:lnTo>
                    <a:pt x="17481" y="51454"/>
                  </a:lnTo>
                  <a:lnTo>
                    <a:pt x="17763" y="51172"/>
                  </a:lnTo>
                  <a:lnTo>
                    <a:pt x="17833" y="51031"/>
                  </a:lnTo>
                  <a:lnTo>
                    <a:pt x="17903" y="50820"/>
                  </a:lnTo>
                  <a:lnTo>
                    <a:pt x="17903" y="50538"/>
                  </a:lnTo>
                  <a:lnTo>
                    <a:pt x="17903" y="50326"/>
                  </a:lnTo>
                  <a:lnTo>
                    <a:pt x="17833" y="50115"/>
                  </a:lnTo>
                  <a:lnTo>
                    <a:pt x="17692" y="49903"/>
                  </a:lnTo>
                  <a:lnTo>
                    <a:pt x="17551" y="49762"/>
                  </a:lnTo>
                  <a:lnTo>
                    <a:pt x="17340" y="49621"/>
                  </a:lnTo>
                  <a:lnTo>
                    <a:pt x="16776" y="49480"/>
                  </a:lnTo>
                  <a:lnTo>
                    <a:pt x="16212" y="49410"/>
                  </a:lnTo>
                  <a:lnTo>
                    <a:pt x="15155" y="49480"/>
                  </a:lnTo>
                  <a:lnTo>
                    <a:pt x="14661" y="49551"/>
                  </a:lnTo>
                  <a:lnTo>
                    <a:pt x="14520" y="49410"/>
                  </a:lnTo>
                  <a:lnTo>
                    <a:pt x="14450" y="49057"/>
                  </a:lnTo>
                  <a:lnTo>
                    <a:pt x="14238" y="48212"/>
                  </a:lnTo>
                  <a:lnTo>
                    <a:pt x="13956" y="46943"/>
                  </a:lnTo>
                  <a:lnTo>
                    <a:pt x="14450" y="47084"/>
                  </a:lnTo>
                  <a:lnTo>
                    <a:pt x="14873" y="47154"/>
                  </a:lnTo>
                  <a:lnTo>
                    <a:pt x="15225" y="47154"/>
                  </a:lnTo>
                  <a:lnTo>
                    <a:pt x="15578" y="47013"/>
                  </a:lnTo>
                  <a:lnTo>
                    <a:pt x="15789" y="46872"/>
                  </a:lnTo>
                  <a:lnTo>
                    <a:pt x="16000" y="46590"/>
                  </a:lnTo>
                  <a:lnTo>
                    <a:pt x="16141" y="46309"/>
                  </a:lnTo>
                  <a:lnTo>
                    <a:pt x="16212" y="46027"/>
                  </a:lnTo>
                  <a:lnTo>
                    <a:pt x="16212" y="45674"/>
                  </a:lnTo>
                  <a:lnTo>
                    <a:pt x="16141" y="45322"/>
                  </a:lnTo>
                  <a:lnTo>
                    <a:pt x="16071" y="44969"/>
                  </a:lnTo>
                  <a:lnTo>
                    <a:pt x="15859" y="44617"/>
                  </a:lnTo>
                  <a:lnTo>
                    <a:pt x="15648" y="44264"/>
                  </a:lnTo>
                  <a:lnTo>
                    <a:pt x="15366" y="43912"/>
                  </a:lnTo>
                  <a:lnTo>
                    <a:pt x="15084" y="43630"/>
                  </a:lnTo>
                  <a:lnTo>
                    <a:pt x="14661" y="43419"/>
                  </a:lnTo>
                  <a:lnTo>
                    <a:pt x="14238" y="43278"/>
                  </a:lnTo>
                  <a:lnTo>
                    <a:pt x="13886" y="43207"/>
                  </a:lnTo>
                  <a:lnTo>
                    <a:pt x="13111" y="43207"/>
                  </a:lnTo>
                  <a:lnTo>
                    <a:pt x="12829" y="43137"/>
                  </a:lnTo>
                  <a:lnTo>
                    <a:pt x="12476" y="43066"/>
                  </a:lnTo>
                  <a:lnTo>
                    <a:pt x="12194" y="42855"/>
                  </a:lnTo>
                  <a:lnTo>
                    <a:pt x="11912" y="42502"/>
                  </a:lnTo>
                  <a:lnTo>
                    <a:pt x="11701" y="42150"/>
                  </a:lnTo>
                  <a:lnTo>
                    <a:pt x="11630" y="41727"/>
                  </a:lnTo>
                  <a:lnTo>
                    <a:pt x="11560" y="41375"/>
                  </a:lnTo>
                  <a:lnTo>
                    <a:pt x="11630" y="40952"/>
                  </a:lnTo>
                  <a:lnTo>
                    <a:pt x="11842" y="40176"/>
                  </a:lnTo>
                  <a:lnTo>
                    <a:pt x="12124" y="39331"/>
                  </a:lnTo>
                  <a:lnTo>
                    <a:pt x="12829" y="37146"/>
                  </a:lnTo>
                  <a:lnTo>
                    <a:pt x="13674" y="35031"/>
                  </a:lnTo>
                  <a:lnTo>
                    <a:pt x="14591" y="32987"/>
                  </a:lnTo>
                  <a:lnTo>
                    <a:pt x="15648" y="30943"/>
                  </a:lnTo>
                  <a:lnTo>
                    <a:pt x="16705" y="28899"/>
                  </a:lnTo>
                  <a:lnTo>
                    <a:pt x="17763" y="26925"/>
                  </a:lnTo>
                  <a:lnTo>
                    <a:pt x="20018" y="22908"/>
                  </a:lnTo>
                  <a:lnTo>
                    <a:pt x="19877" y="23542"/>
                  </a:lnTo>
                  <a:lnTo>
                    <a:pt x="19807" y="24247"/>
                  </a:lnTo>
                  <a:lnTo>
                    <a:pt x="19736" y="25657"/>
                  </a:lnTo>
                  <a:lnTo>
                    <a:pt x="19736" y="26361"/>
                  </a:lnTo>
                  <a:lnTo>
                    <a:pt x="19595" y="26996"/>
                  </a:lnTo>
                  <a:lnTo>
                    <a:pt x="19525" y="27560"/>
                  </a:lnTo>
                  <a:lnTo>
                    <a:pt x="19313" y="28053"/>
                  </a:lnTo>
                  <a:lnTo>
                    <a:pt x="19031" y="28405"/>
                  </a:lnTo>
                  <a:lnTo>
                    <a:pt x="18608" y="28828"/>
                  </a:lnTo>
                  <a:lnTo>
                    <a:pt x="18256" y="29181"/>
                  </a:lnTo>
                  <a:lnTo>
                    <a:pt x="17833" y="29533"/>
                  </a:lnTo>
                  <a:lnTo>
                    <a:pt x="17481" y="29956"/>
                  </a:lnTo>
                  <a:lnTo>
                    <a:pt x="17410" y="30238"/>
                  </a:lnTo>
                  <a:lnTo>
                    <a:pt x="17340" y="30450"/>
                  </a:lnTo>
                  <a:lnTo>
                    <a:pt x="17340" y="30731"/>
                  </a:lnTo>
                  <a:lnTo>
                    <a:pt x="17340" y="31013"/>
                  </a:lnTo>
                  <a:lnTo>
                    <a:pt x="17481" y="31295"/>
                  </a:lnTo>
                  <a:lnTo>
                    <a:pt x="17622" y="31577"/>
                  </a:lnTo>
                  <a:lnTo>
                    <a:pt x="17833" y="31789"/>
                  </a:lnTo>
                  <a:lnTo>
                    <a:pt x="17974" y="32000"/>
                  </a:lnTo>
                  <a:lnTo>
                    <a:pt x="18185" y="32071"/>
                  </a:lnTo>
                  <a:lnTo>
                    <a:pt x="18397" y="32141"/>
                  </a:lnTo>
                  <a:lnTo>
                    <a:pt x="18608" y="32141"/>
                  </a:lnTo>
                  <a:lnTo>
                    <a:pt x="18749" y="32071"/>
                  </a:lnTo>
                  <a:lnTo>
                    <a:pt x="19172" y="31859"/>
                  </a:lnTo>
                  <a:lnTo>
                    <a:pt x="19525" y="31577"/>
                  </a:lnTo>
                  <a:lnTo>
                    <a:pt x="19807" y="31225"/>
                  </a:lnTo>
                  <a:lnTo>
                    <a:pt x="20370" y="30450"/>
                  </a:lnTo>
                  <a:lnTo>
                    <a:pt x="21146" y="32564"/>
                  </a:lnTo>
                  <a:lnTo>
                    <a:pt x="20511" y="32705"/>
                  </a:lnTo>
                  <a:lnTo>
                    <a:pt x="20088" y="32916"/>
                  </a:lnTo>
                  <a:lnTo>
                    <a:pt x="19666" y="33198"/>
                  </a:lnTo>
                  <a:lnTo>
                    <a:pt x="19384" y="33551"/>
                  </a:lnTo>
                  <a:lnTo>
                    <a:pt x="19172" y="33903"/>
                  </a:lnTo>
                  <a:lnTo>
                    <a:pt x="19031" y="34256"/>
                  </a:lnTo>
                  <a:lnTo>
                    <a:pt x="19031" y="34608"/>
                  </a:lnTo>
                  <a:lnTo>
                    <a:pt x="19102" y="34961"/>
                  </a:lnTo>
                  <a:lnTo>
                    <a:pt x="19172" y="35242"/>
                  </a:lnTo>
                  <a:lnTo>
                    <a:pt x="19384" y="35454"/>
                  </a:lnTo>
                  <a:lnTo>
                    <a:pt x="19595" y="35665"/>
                  </a:lnTo>
                  <a:lnTo>
                    <a:pt x="19948" y="35806"/>
                  </a:lnTo>
                  <a:lnTo>
                    <a:pt x="20300" y="35806"/>
                  </a:lnTo>
                  <a:lnTo>
                    <a:pt x="20723" y="35736"/>
                  </a:lnTo>
                  <a:lnTo>
                    <a:pt x="21216" y="35595"/>
                  </a:lnTo>
                  <a:lnTo>
                    <a:pt x="21780" y="35242"/>
                  </a:lnTo>
                  <a:lnTo>
                    <a:pt x="21780" y="35736"/>
                  </a:lnTo>
                  <a:lnTo>
                    <a:pt x="21780" y="36159"/>
                  </a:lnTo>
                  <a:lnTo>
                    <a:pt x="21639" y="36441"/>
                  </a:lnTo>
                  <a:lnTo>
                    <a:pt x="21498" y="36723"/>
                  </a:lnTo>
                  <a:lnTo>
                    <a:pt x="21287" y="36934"/>
                  </a:lnTo>
                  <a:lnTo>
                    <a:pt x="21075" y="37075"/>
                  </a:lnTo>
                  <a:lnTo>
                    <a:pt x="20511" y="37427"/>
                  </a:lnTo>
                  <a:lnTo>
                    <a:pt x="19877" y="37709"/>
                  </a:lnTo>
                  <a:lnTo>
                    <a:pt x="19595" y="37850"/>
                  </a:lnTo>
                  <a:lnTo>
                    <a:pt x="19384" y="38062"/>
                  </a:lnTo>
                  <a:lnTo>
                    <a:pt x="19172" y="38344"/>
                  </a:lnTo>
                  <a:lnTo>
                    <a:pt x="18961" y="38626"/>
                  </a:lnTo>
                  <a:lnTo>
                    <a:pt x="18890" y="39049"/>
                  </a:lnTo>
                  <a:lnTo>
                    <a:pt x="18820" y="39542"/>
                  </a:lnTo>
                  <a:lnTo>
                    <a:pt x="18820" y="40106"/>
                  </a:lnTo>
                  <a:lnTo>
                    <a:pt x="18890" y="40388"/>
                  </a:lnTo>
                  <a:lnTo>
                    <a:pt x="19031" y="40599"/>
                  </a:lnTo>
                  <a:lnTo>
                    <a:pt x="19172" y="40740"/>
                  </a:lnTo>
                  <a:lnTo>
                    <a:pt x="19313" y="40881"/>
                  </a:lnTo>
                  <a:lnTo>
                    <a:pt x="19666" y="41022"/>
                  </a:lnTo>
                  <a:lnTo>
                    <a:pt x="20088" y="41022"/>
                  </a:lnTo>
                  <a:lnTo>
                    <a:pt x="20511" y="40881"/>
                  </a:lnTo>
                  <a:lnTo>
                    <a:pt x="20934" y="40599"/>
                  </a:lnTo>
                  <a:lnTo>
                    <a:pt x="21357" y="40176"/>
                  </a:lnTo>
                  <a:lnTo>
                    <a:pt x="21428" y="40599"/>
                  </a:lnTo>
                  <a:lnTo>
                    <a:pt x="21569" y="41022"/>
                  </a:lnTo>
                  <a:lnTo>
                    <a:pt x="21710" y="41375"/>
                  </a:lnTo>
                  <a:lnTo>
                    <a:pt x="21851" y="41657"/>
                  </a:lnTo>
                  <a:lnTo>
                    <a:pt x="22062" y="41938"/>
                  </a:lnTo>
                  <a:lnTo>
                    <a:pt x="22344" y="42220"/>
                  </a:lnTo>
                  <a:lnTo>
                    <a:pt x="22626" y="42361"/>
                  </a:lnTo>
                  <a:lnTo>
                    <a:pt x="22908" y="42502"/>
                  </a:lnTo>
                  <a:lnTo>
                    <a:pt x="23190" y="42573"/>
                  </a:lnTo>
                  <a:lnTo>
                    <a:pt x="23472" y="42643"/>
                  </a:lnTo>
                  <a:lnTo>
                    <a:pt x="23754" y="42573"/>
                  </a:lnTo>
                  <a:lnTo>
                    <a:pt x="24036" y="42432"/>
                  </a:lnTo>
                  <a:lnTo>
                    <a:pt x="24317" y="42220"/>
                  </a:lnTo>
                  <a:lnTo>
                    <a:pt x="24529" y="41938"/>
                  </a:lnTo>
                  <a:lnTo>
                    <a:pt x="24811" y="41586"/>
                  </a:lnTo>
                  <a:lnTo>
                    <a:pt x="25022" y="41163"/>
                  </a:lnTo>
                  <a:lnTo>
                    <a:pt x="25163" y="40670"/>
                  </a:lnTo>
                  <a:lnTo>
                    <a:pt x="25234" y="40317"/>
                  </a:lnTo>
                  <a:lnTo>
                    <a:pt x="25163" y="39894"/>
                  </a:lnTo>
                  <a:lnTo>
                    <a:pt x="25093" y="39542"/>
                  </a:lnTo>
                  <a:lnTo>
                    <a:pt x="25022" y="39190"/>
                  </a:lnTo>
                  <a:lnTo>
                    <a:pt x="24811" y="38837"/>
                  </a:lnTo>
                  <a:lnTo>
                    <a:pt x="24388" y="38203"/>
                  </a:lnTo>
                  <a:lnTo>
                    <a:pt x="23542" y="37005"/>
                  </a:lnTo>
                  <a:lnTo>
                    <a:pt x="23190" y="36370"/>
                  </a:lnTo>
                  <a:lnTo>
                    <a:pt x="23049" y="36088"/>
                  </a:lnTo>
                  <a:lnTo>
                    <a:pt x="22978" y="35736"/>
                  </a:lnTo>
                  <a:lnTo>
                    <a:pt x="23260" y="35947"/>
                  </a:lnTo>
                  <a:lnTo>
                    <a:pt x="23542" y="36159"/>
                  </a:lnTo>
                  <a:lnTo>
                    <a:pt x="23824" y="36300"/>
                  </a:lnTo>
                  <a:lnTo>
                    <a:pt x="24177" y="36370"/>
                  </a:lnTo>
                  <a:lnTo>
                    <a:pt x="24811" y="36441"/>
                  </a:lnTo>
                  <a:lnTo>
                    <a:pt x="25093" y="36370"/>
                  </a:lnTo>
                  <a:lnTo>
                    <a:pt x="25375" y="36300"/>
                  </a:lnTo>
                  <a:lnTo>
                    <a:pt x="25586" y="36229"/>
                  </a:lnTo>
                  <a:lnTo>
                    <a:pt x="25798" y="36088"/>
                  </a:lnTo>
                  <a:lnTo>
                    <a:pt x="25939" y="35877"/>
                  </a:lnTo>
                  <a:lnTo>
                    <a:pt x="26080" y="35665"/>
                  </a:lnTo>
                  <a:lnTo>
                    <a:pt x="26080" y="35383"/>
                  </a:lnTo>
                  <a:lnTo>
                    <a:pt x="26080" y="35101"/>
                  </a:lnTo>
                  <a:lnTo>
                    <a:pt x="26009" y="34749"/>
                  </a:lnTo>
                  <a:lnTo>
                    <a:pt x="25798" y="34326"/>
                  </a:lnTo>
                  <a:lnTo>
                    <a:pt x="25586" y="34044"/>
                  </a:lnTo>
                  <a:lnTo>
                    <a:pt x="25375" y="33762"/>
                  </a:lnTo>
                  <a:lnTo>
                    <a:pt x="25163" y="33551"/>
                  </a:lnTo>
                  <a:lnTo>
                    <a:pt x="24881" y="33410"/>
                  </a:lnTo>
                  <a:lnTo>
                    <a:pt x="24388" y="33198"/>
                  </a:lnTo>
                  <a:lnTo>
                    <a:pt x="23824" y="33057"/>
                  </a:lnTo>
                  <a:lnTo>
                    <a:pt x="23260" y="32916"/>
                  </a:lnTo>
                  <a:lnTo>
                    <a:pt x="22767" y="32705"/>
                  </a:lnTo>
                  <a:lnTo>
                    <a:pt x="22555" y="32564"/>
                  </a:lnTo>
                  <a:lnTo>
                    <a:pt x="22344" y="32353"/>
                  </a:lnTo>
                  <a:lnTo>
                    <a:pt x="22133" y="32141"/>
                  </a:lnTo>
                  <a:lnTo>
                    <a:pt x="21992" y="31789"/>
                  </a:lnTo>
                  <a:lnTo>
                    <a:pt x="22273" y="32000"/>
                  </a:lnTo>
                  <a:lnTo>
                    <a:pt x="22626" y="32141"/>
                  </a:lnTo>
                  <a:lnTo>
                    <a:pt x="22908" y="32212"/>
                  </a:lnTo>
                  <a:lnTo>
                    <a:pt x="23190" y="32282"/>
                  </a:lnTo>
                  <a:lnTo>
                    <a:pt x="23472" y="32212"/>
                  </a:lnTo>
                  <a:lnTo>
                    <a:pt x="23754" y="32141"/>
                  </a:lnTo>
                  <a:lnTo>
                    <a:pt x="24036" y="32071"/>
                  </a:lnTo>
                  <a:lnTo>
                    <a:pt x="24247" y="31859"/>
                  </a:lnTo>
                  <a:lnTo>
                    <a:pt x="24458" y="31718"/>
                  </a:lnTo>
                  <a:lnTo>
                    <a:pt x="24599" y="31507"/>
                  </a:lnTo>
                  <a:lnTo>
                    <a:pt x="24740" y="31225"/>
                  </a:lnTo>
                  <a:lnTo>
                    <a:pt x="24881" y="30943"/>
                  </a:lnTo>
                  <a:lnTo>
                    <a:pt x="24881" y="30661"/>
                  </a:lnTo>
                  <a:lnTo>
                    <a:pt x="24881" y="30309"/>
                  </a:lnTo>
                  <a:lnTo>
                    <a:pt x="24881" y="30027"/>
                  </a:lnTo>
                  <a:lnTo>
                    <a:pt x="24811" y="29674"/>
                  </a:lnTo>
                  <a:lnTo>
                    <a:pt x="24529" y="29110"/>
                  </a:lnTo>
                  <a:lnTo>
                    <a:pt x="24106" y="28687"/>
                  </a:lnTo>
                  <a:lnTo>
                    <a:pt x="23542" y="28265"/>
                  </a:lnTo>
                  <a:lnTo>
                    <a:pt x="22978" y="27912"/>
                  </a:lnTo>
                  <a:lnTo>
                    <a:pt x="22344" y="27630"/>
                  </a:lnTo>
                  <a:lnTo>
                    <a:pt x="21710" y="27489"/>
                  </a:lnTo>
                  <a:lnTo>
                    <a:pt x="21075" y="27419"/>
                  </a:lnTo>
                  <a:lnTo>
                    <a:pt x="20511" y="27489"/>
                  </a:lnTo>
                  <a:lnTo>
                    <a:pt x="20229" y="25727"/>
                  </a:lnTo>
                  <a:lnTo>
                    <a:pt x="20229" y="24881"/>
                  </a:lnTo>
                  <a:lnTo>
                    <a:pt x="20229" y="24035"/>
                  </a:lnTo>
                  <a:lnTo>
                    <a:pt x="20300" y="23260"/>
                  </a:lnTo>
                  <a:lnTo>
                    <a:pt x="20441" y="22485"/>
                  </a:lnTo>
                  <a:lnTo>
                    <a:pt x="20723" y="21709"/>
                  </a:lnTo>
                  <a:lnTo>
                    <a:pt x="21075" y="20934"/>
                  </a:lnTo>
                  <a:lnTo>
                    <a:pt x="21992" y="19172"/>
                  </a:lnTo>
                  <a:lnTo>
                    <a:pt x="22908" y="17410"/>
                  </a:lnTo>
                  <a:lnTo>
                    <a:pt x="23683" y="15648"/>
                  </a:lnTo>
                  <a:lnTo>
                    <a:pt x="24458" y="13815"/>
                  </a:lnTo>
                  <a:lnTo>
                    <a:pt x="25022" y="12124"/>
                  </a:lnTo>
                  <a:lnTo>
                    <a:pt x="25516" y="10432"/>
                  </a:lnTo>
                  <a:lnTo>
                    <a:pt x="25868" y="8670"/>
                  </a:lnTo>
                  <a:lnTo>
                    <a:pt x="26009" y="7824"/>
                  </a:lnTo>
                  <a:lnTo>
                    <a:pt x="26080" y="6908"/>
                  </a:lnTo>
                  <a:lnTo>
                    <a:pt x="26009" y="5498"/>
                  </a:lnTo>
                  <a:lnTo>
                    <a:pt x="25868" y="4300"/>
                  </a:lnTo>
                  <a:lnTo>
                    <a:pt x="25727" y="3031"/>
                  </a:lnTo>
                  <a:lnTo>
                    <a:pt x="25516" y="1762"/>
                  </a:lnTo>
                  <a:lnTo>
                    <a:pt x="25234" y="776"/>
                  </a:lnTo>
                  <a:lnTo>
                    <a:pt x="25022" y="423"/>
                  </a:lnTo>
                  <a:lnTo>
                    <a:pt x="24881" y="141"/>
                  </a:lnTo>
                  <a:lnTo>
                    <a:pt x="24670" y="0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0"/>
            <p:cNvSpPr/>
            <p:nvPr/>
          </p:nvSpPr>
          <p:spPr>
            <a:xfrm rot="2120693">
              <a:off x="2569733" y="4367036"/>
              <a:ext cx="228484" cy="301260"/>
            </a:xfrm>
            <a:custGeom>
              <a:avLst/>
              <a:gdLst/>
              <a:ahLst/>
              <a:cxnLst/>
              <a:rect l="l" t="t" r="r" b="b"/>
              <a:pathLst>
                <a:path w="9516" h="12547" extrusionOk="0">
                  <a:moveTo>
                    <a:pt x="9516" y="0"/>
                  </a:moveTo>
                  <a:lnTo>
                    <a:pt x="9420" y="385"/>
                  </a:lnTo>
                  <a:lnTo>
                    <a:pt x="9445" y="353"/>
                  </a:lnTo>
                  <a:lnTo>
                    <a:pt x="9516" y="0"/>
                  </a:lnTo>
                  <a:close/>
                  <a:moveTo>
                    <a:pt x="5357" y="3947"/>
                  </a:moveTo>
                  <a:lnTo>
                    <a:pt x="4793" y="4582"/>
                  </a:lnTo>
                  <a:lnTo>
                    <a:pt x="3595" y="5921"/>
                  </a:lnTo>
                  <a:lnTo>
                    <a:pt x="2256" y="7471"/>
                  </a:lnTo>
                  <a:lnTo>
                    <a:pt x="1763" y="8106"/>
                  </a:lnTo>
                  <a:lnTo>
                    <a:pt x="1410" y="8599"/>
                  </a:lnTo>
                  <a:lnTo>
                    <a:pt x="1692" y="7894"/>
                  </a:lnTo>
                  <a:lnTo>
                    <a:pt x="2045" y="7190"/>
                  </a:lnTo>
                  <a:lnTo>
                    <a:pt x="2467" y="6485"/>
                  </a:lnTo>
                  <a:lnTo>
                    <a:pt x="2961" y="5921"/>
                  </a:lnTo>
                  <a:lnTo>
                    <a:pt x="3525" y="5357"/>
                  </a:lnTo>
                  <a:lnTo>
                    <a:pt x="4089" y="4864"/>
                  </a:lnTo>
                  <a:lnTo>
                    <a:pt x="4723" y="4370"/>
                  </a:lnTo>
                  <a:lnTo>
                    <a:pt x="5357" y="3947"/>
                  </a:lnTo>
                  <a:close/>
                  <a:moveTo>
                    <a:pt x="6696" y="3242"/>
                  </a:moveTo>
                  <a:lnTo>
                    <a:pt x="6626" y="3806"/>
                  </a:lnTo>
                  <a:lnTo>
                    <a:pt x="6626" y="4300"/>
                  </a:lnTo>
                  <a:lnTo>
                    <a:pt x="6555" y="5357"/>
                  </a:lnTo>
                  <a:lnTo>
                    <a:pt x="6485" y="5850"/>
                  </a:lnTo>
                  <a:lnTo>
                    <a:pt x="6415" y="6344"/>
                  </a:lnTo>
                  <a:lnTo>
                    <a:pt x="6203" y="6837"/>
                  </a:lnTo>
                  <a:lnTo>
                    <a:pt x="5921" y="7331"/>
                  </a:lnTo>
                  <a:lnTo>
                    <a:pt x="5569" y="7753"/>
                  </a:lnTo>
                  <a:lnTo>
                    <a:pt x="5075" y="8176"/>
                  </a:lnTo>
                  <a:lnTo>
                    <a:pt x="4652" y="8529"/>
                  </a:lnTo>
                  <a:lnTo>
                    <a:pt x="4089" y="8811"/>
                  </a:lnTo>
                  <a:lnTo>
                    <a:pt x="3031" y="9375"/>
                  </a:lnTo>
                  <a:lnTo>
                    <a:pt x="2045" y="10009"/>
                  </a:lnTo>
                  <a:lnTo>
                    <a:pt x="2256" y="9445"/>
                  </a:lnTo>
                  <a:lnTo>
                    <a:pt x="2538" y="9022"/>
                  </a:lnTo>
                  <a:lnTo>
                    <a:pt x="3243" y="8106"/>
                  </a:lnTo>
                  <a:lnTo>
                    <a:pt x="3948" y="7260"/>
                  </a:lnTo>
                  <a:lnTo>
                    <a:pt x="4723" y="6414"/>
                  </a:lnTo>
                  <a:lnTo>
                    <a:pt x="4934" y="6062"/>
                  </a:lnTo>
                  <a:lnTo>
                    <a:pt x="5216" y="5639"/>
                  </a:lnTo>
                  <a:lnTo>
                    <a:pt x="5639" y="4652"/>
                  </a:lnTo>
                  <a:lnTo>
                    <a:pt x="6203" y="3806"/>
                  </a:lnTo>
                  <a:lnTo>
                    <a:pt x="6415" y="3454"/>
                  </a:lnTo>
                  <a:lnTo>
                    <a:pt x="6696" y="3242"/>
                  </a:lnTo>
                  <a:close/>
                  <a:moveTo>
                    <a:pt x="9420" y="385"/>
                  </a:moveTo>
                  <a:lnTo>
                    <a:pt x="9163" y="705"/>
                  </a:lnTo>
                  <a:lnTo>
                    <a:pt x="8811" y="1057"/>
                  </a:lnTo>
                  <a:lnTo>
                    <a:pt x="8388" y="1410"/>
                  </a:lnTo>
                  <a:lnTo>
                    <a:pt x="7260" y="2115"/>
                  </a:lnTo>
                  <a:lnTo>
                    <a:pt x="5992" y="2820"/>
                  </a:lnTo>
                  <a:lnTo>
                    <a:pt x="4652" y="3595"/>
                  </a:lnTo>
                  <a:lnTo>
                    <a:pt x="3384" y="4300"/>
                  </a:lnTo>
                  <a:lnTo>
                    <a:pt x="2326" y="5005"/>
                  </a:lnTo>
                  <a:lnTo>
                    <a:pt x="1904" y="5357"/>
                  </a:lnTo>
                  <a:lnTo>
                    <a:pt x="1622" y="5709"/>
                  </a:lnTo>
                  <a:lnTo>
                    <a:pt x="1269" y="6203"/>
                  </a:lnTo>
                  <a:lnTo>
                    <a:pt x="917" y="6696"/>
                  </a:lnTo>
                  <a:lnTo>
                    <a:pt x="705" y="7190"/>
                  </a:lnTo>
                  <a:lnTo>
                    <a:pt x="494" y="7683"/>
                  </a:lnTo>
                  <a:lnTo>
                    <a:pt x="212" y="8811"/>
                  </a:lnTo>
                  <a:lnTo>
                    <a:pt x="1" y="9938"/>
                  </a:lnTo>
                  <a:lnTo>
                    <a:pt x="1" y="10502"/>
                  </a:lnTo>
                  <a:lnTo>
                    <a:pt x="71" y="11560"/>
                  </a:lnTo>
                  <a:lnTo>
                    <a:pt x="141" y="12053"/>
                  </a:lnTo>
                  <a:lnTo>
                    <a:pt x="282" y="12405"/>
                  </a:lnTo>
                  <a:lnTo>
                    <a:pt x="353" y="12476"/>
                  </a:lnTo>
                  <a:lnTo>
                    <a:pt x="423" y="12546"/>
                  </a:lnTo>
                  <a:lnTo>
                    <a:pt x="564" y="12476"/>
                  </a:lnTo>
                  <a:lnTo>
                    <a:pt x="705" y="12405"/>
                  </a:lnTo>
                  <a:lnTo>
                    <a:pt x="987" y="11982"/>
                  </a:lnTo>
                  <a:lnTo>
                    <a:pt x="1410" y="11630"/>
                  </a:lnTo>
                  <a:lnTo>
                    <a:pt x="2256" y="10996"/>
                  </a:lnTo>
                  <a:lnTo>
                    <a:pt x="3172" y="10432"/>
                  </a:lnTo>
                  <a:lnTo>
                    <a:pt x="4159" y="9938"/>
                  </a:lnTo>
                  <a:lnTo>
                    <a:pt x="5075" y="9445"/>
                  </a:lnTo>
                  <a:lnTo>
                    <a:pt x="5921" y="8811"/>
                  </a:lnTo>
                  <a:lnTo>
                    <a:pt x="6344" y="8458"/>
                  </a:lnTo>
                  <a:lnTo>
                    <a:pt x="6696" y="8106"/>
                  </a:lnTo>
                  <a:lnTo>
                    <a:pt x="6978" y="7683"/>
                  </a:lnTo>
                  <a:lnTo>
                    <a:pt x="7260" y="7190"/>
                  </a:lnTo>
                  <a:lnTo>
                    <a:pt x="7401" y="6696"/>
                  </a:lnTo>
                  <a:lnTo>
                    <a:pt x="7472" y="6203"/>
                  </a:lnTo>
                  <a:lnTo>
                    <a:pt x="7472" y="5709"/>
                  </a:lnTo>
                  <a:lnTo>
                    <a:pt x="7401" y="5216"/>
                  </a:lnTo>
                  <a:lnTo>
                    <a:pt x="7331" y="4300"/>
                  </a:lnTo>
                  <a:lnTo>
                    <a:pt x="7331" y="3806"/>
                  </a:lnTo>
                  <a:lnTo>
                    <a:pt x="7401" y="3313"/>
                  </a:lnTo>
                  <a:lnTo>
                    <a:pt x="7542" y="2890"/>
                  </a:lnTo>
                  <a:lnTo>
                    <a:pt x="7824" y="2538"/>
                  </a:lnTo>
                  <a:lnTo>
                    <a:pt x="8459" y="1762"/>
                  </a:lnTo>
                  <a:lnTo>
                    <a:pt x="8811" y="1410"/>
                  </a:lnTo>
                  <a:lnTo>
                    <a:pt x="9163" y="987"/>
                  </a:lnTo>
                  <a:lnTo>
                    <a:pt x="9375" y="564"/>
                  </a:lnTo>
                  <a:lnTo>
                    <a:pt x="9420" y="385"/>
                  </a:lnTo>
                  <a:close/>
                </a:path>
              </a:pathLst>
            </a:custGeom>
            <a:solidFill>
              <a:srgbClr val="93B77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90" name="Google Shape;590;p10"/>
            <p:cNvGrpSpPr/>
            <p:nvPr/>
          </p:nvGrpSpPr>
          <p:grpSpPr>
            <a:xfrm rot="-4499919">
              <a:off x="5164310" y="3568656"/>
              <a:ext cx="736195" cy="1394547"/>
              <a:chOff x="3487525" y="3986125"/>
              <a:chExt cx="766525" cy="1452000"/>
            </a:xfrm>
          </p:grpSpPr>
          <p:sp>
            <p:nvSpPr>
              <p:cNvPr id="591" name="Google Shape;591;p10"/>
              <p:cNvSpPr/>
              <p:nvPr/>
            </p:nvSpPr>
            <p:spPr>
              <a:xfrm>
                <a:off x="3506900" y="3986125"/>
                <a:ext cx="747150" cy="1452000"/>
              </a:xfrm>
              <a:custGeom>
                <a:avLst/>
                <a:gdLst/>
                <a:ahLst/>
                <a:cxnLst/>
                <a:rect l="l" t="t" r="r" b="b"/>
                <a:pathLst>
                  <a:path w="29886" h="58080" extrusionOk="0">
                    <a:moveTo>
                      <a:pt x="20441" y="33974"/>
                    </a:moveTo>
                    <a:lnTo>
                      <a:pt x="21568" y="34608"/>
                    </a:lnTo>
                    <a:lnTo>
                      <a:pt x="23189" y="35665"/>
                    </a:lnTo>
                    <a:lnTo>
                      <a:pt x="24035" y="36229"/>
                    </a:lnTo>
                    <a:lnTo>
                      <a:pt x="24670" y="36793"/>
                    </a:lnTo>
                    <a:lnTo>
                      <a:pt x="25092" y="37216"/>
                    </a:lnTo>
                    <a:lnTo>
                      <a:pt x="25233" y="37427"/>
                    </a:lnTo>
                    <a:lnTo>
                      <a:pt x="25233" y="37568"/>
                    </a:lnTo>
                    <a:lnTo>
                      <a:pt x="23048" y="35947"/>
                    </a:lnTo>
                    <a:lnTo>
                      <a:pt x="20441" y="33974"/>
                    </a:lnTo>
                    <a:close/>
                    <a:moveTo>
                      <a:pt x="917" y="0"/>
                    </a:moveTo>
                    <a:lnTo>
                      <a:pt x="776" y="141"/>
                    </a:lnTo>
                    <a:lnTo>
                      <a:pt x="635" y="282"/>
                    </a:lnTo>
                    <a:lnTo>
                      <a:pt x="564" y="564"/>
                    </a:lnTo>
                    <a:lnTo>
                      <a:pt x="353" y="1198"/>
                    </a:lnTo>
                    <a:lnTo>
                      <a:pt x="212" y="2044"/>
                    </a:lnTo>
                    <a:lnTo>
                      <a:pt x="0" y="3595"/>
                    </a:lnTo>
                    <a:lnTo>
                      <a:pt x="0" y="4511"/>
                    </a:lnTo>
                    <a:lnTo>
                      <a:pt x="71" y="5216"/>
                    </a:lnTo>
                    <a:lnTo>
                      <a:pt x="141" y="5921"/>
                    </a:lnTo>
                    <a:lnTo>
                      <a:pt x="494" y="7331"/>
                    </a:lnTo>
                    <a:lnTo>
                      <a:pt x="987" y="8740"/>
                    </a:lnTo>
                    <a:lnTo>
                      <a:pt x="1551" y="10009"/>
                    </a:lnTo>
                    <a:lnTo>
                      <a:pt x="2326" y="11419"/>
                    </a:lnTo>
                    <a:lnTo>
                      <a:pt x="3243" y="12758"/>
                    </a:lnTo>
                    <a:lnTo>
                      <a:pt x="4159" y="14097"/>
                    </a:lnTo>
                    <a:lnTo>
                      <a:pt x="5216" y="15366"/>
                    </a:lnTo>
                    <a:lnTo>
                      <a:pt x="5710" y="15930"/>
                    </a:lnTo>
                    <a:lnTo>
                      <a:pt x="6344" y="16635"/>
                    </a:lnTo>
                    <a:lnTo>
                      <a:pt x="7683" y="18115"/>
                    </a:lnTo>
                    <a:lnTo>
                      <a:pt x="8388" y="18890"/>
                    </a:lnTo>
                    <a:lnTo>
                      <a:pt x="8952" y="19665"/>
                    </a:lnTo>
                    <a:lnTo>
                      <a:pt x="9375" y="20370"/>
                    </a:lnTo>
                    <a:lnTo>
                      <a:pt x="9586" y="20723"/>
                    </a:lnTo>
                    <a:lnTo>
                      <a:pt x="9657" y="21146"/>
                    </a:lnTo>
                    <a:lnTo>
                      <a:pt x="9727" y="21568"/>
                    </a:lnTo>
                    <a:lnTo>
                      <a:pt x="9657" y="21991"/>
                    </a:lnTo>
                    <a:lnTo>
                      <a:pt x="9586" y="22485"/>
                    </a:lnTo>
                    <a:lnTo>
                      <a:pt x="9375" y="22978"/>
                    </a:lnTo>
                    <a:lnTo>
                      <a:pt x="9022" y="24035"/>
                    </a:lnTo>
                    <a:lnTo>
                      <a:pt x="8811" y="24599"/>
                    </a:lnTo>
                    <a:lnTo>
                      <a:pt x="8670" y="25163"/>
                    </a:lnTo>
                    <a:lnTo>
                      <a:pt x="8599" y="25798"/>
                    </a:lnTo>
                    <a:lnTo>
                      <a:pt x="8599" y="26432"/>
                    </a:lnTo>
                    <a:lnTo>
                      <a:pt x="8599" y="27912"/>
                    </a:lnTo>
                    <a:lnTo>
                      <a:pt x="8599" y="29251"/>
                    </a:lnTo>
                    <a:lnTo>
                      <a:pt x="8529" y="29886"/>
                    </a:lnTo>
                    <a:lnTo>
                      <a:pt x="8317" y="30449"/>
                    </a:lnTo>
                    <a:lnTo>
                      <a:pt x="8247" y="30590"/>
                    </a:lnTo>
                    <a:lnTo>
                      <a:pt x="8106" y="30802"/>
                    </a:lnTo>
                    <a:lnTo>
                      <a:pt x="7683" y="31084"/>
                    </a:lnTo>
                    <a:lnTo>
                      <a:pt x="6626" y="31859"/>
                    </a:lnTo>
                    <a:lnTo>
                      <a:pt x="6132" y="32212"/>
                    </a:lnTo>
                    <a:lnTo>
                      <a:pt x="5780" y="32634"/>
                    </a:lnTo>
                    <a:lnTo>
                      <a:pt x="5639" y="32846"/>
                    </a:lnTo>
                    <a:lnTo>
                      <a:pt x="5639" y="33128"/>
                    </a:lnTo>
                    <a:lnTo>
                      <a:pt x="5639" y="33339"/>
                    </a:lnTo>
                    <a:lnTo>
                      <a:pt x="5710" y="33621"/>
                    </a:lnTo>
                    <a:lnTo>
                      <a:pt x="5850" y="33762"/>
                    </a:lnTo>
                    <a:lnTo>
                      <a:pt x="6132" y="33762"/>
                    </a:lnTo>
                    <a:lnTo>
                      <a:pt x="6344" y="33692"/>
                    </a:lnTo>
                    <a:lnTo>
                      <a:pt x="6696" y="33480"/>
                    </a:lnTo>
                    <a:lnTo>
                      <a:pt x="7119" y="33057"/>
                    </a:lnTo>
                    <a:lnTo>
                      <a:pt x="7894" y="32141"/>
                    </a:lnTo>
                    <a:lnTo>
                      <a:pt x="8388" y="31507"/>
                    </a:lnTo>
                    <a:lnTo>
                      <a:pt x="8388" y="31859"/>
                    </a:lnTo>
                    <a:lnTo>
                      <a:pt x="8176" y="32353"/>
                    </a:lnTo>
                    <a:lnTo>
                      <a:pt x="7754" y="33480"/>
                    </a:lnTo>
                    <a:lnTo>
                      <a:pt x="7542" y="34115"/>
                    </a:lnTo>
                    <a:lnTo>
                      <a:pt x="7401" y="34608"/>
                    </a:lnTo>
                    <a:lnTo>
                      <a:pt x="7401" y="34820"/>
                    </a:lnTo>
                    <a:lnTo>
                      <a:pt x="7401" y="35031"/>
                    </a:lnTo>
                    <a:lnTo>
                      <a:pt x="7472" y="35172"/>
                    </a:lnTo>
                    <a:lnTo>
                      <a:pt x="7613" y="35242"/>
                    </a:lnTo>
                    <a:lnTo>
                      <a:pt x="7965" y="35242"/>
                    </a:lnTo>
                    <a:lnTo>
                      <a:pt x="8106" y="35172"/>
                    </a:lnTo>
                    <a:lnTo>
                      <a:pt x="8176" y="35031"/>
                    </a:lnTo>
                    <a:lnTo>
                      <a:pt x="8388" y="34749"/>
                    </a:lnTo>
                    <a:lnTo>
                      <a:pt x="8458" y="34326"/>
                    </a:lnTo>
                    <a:lnTo>
                      <a:pt x="8529" y="33410"/>
                    </a:lnTo>
                    <a:lnTo>
                      <a:pt x="8599" y="32705"/>
                    </a:lnTo>
                    <a:lnTo>
                      <a:pt x="8740" y="33410"/>
                    </a:lnTo>
                    <a:lnTo>
                      <a:pt x="8952" y="33903"/>
                    </a:lnTo>
                    <a:lnTo>
                      <a:pt x="9163" y="34256"/>
                    </a:lnTo>
                    <a:lnTo>
                      <a:pt x="9375" y="34397"/>
                    </a:lnTo>
                    <a:lnTo>
                      <a:pt x="9516" y="34397"/>
                    </a:lnTo>
                    <a:lnTo>
                      <a:pt x="9586" y="34326"/>
                    </a:lnTo>
                    <a:lnTo>
                      <a:pt x="9657" y="34256"/>
                    </a:lnTo>
                    <a:lnTo>
                      <a:pt x="9727" y="34044"/>
                    </a:lnTo>
                    <a:lnTo>
                      <a:pt x="9798" y="33551"/>
                    </a:lnTo>
                    <a:lnTo>
                      <a:pt x="9657" y="32775"/>
                    </a:lnTo>
                    <a:lnTo>
                      <a:pt x="10079" y="33410"/>
                    </a:lnTo>
                    <a:lnTo>
                      <a:pt x="10643" y="34256"/>
                    </a:lnTo>
                    <a:lnTo>
                      <a:pt x="10925" y="34608"/>
                    </a:lnTo>
                    <a:lnTo>
                      <a:pt x="11207" y="34890"/>
                    </a:lnTo>
                    <a:lnTo>
                      <a:pt x="11419" y="34960"/>
                    </a:lnTo>
                    <a:lnTo>
                      <a:pt x="11701" y="34960"/>
                    </a:lnTo>
                    <a:lnTo>
                      <a:pt x="11842" y="34890"/>
                    </a:lnTo>
                    <a:lnTo>
                      <a:pt x="11912" y="34749"/>
                    </a:lnTo>
                    <a:lnTo>
                      <a:pt x="11983" y="34538"/>
                    </a:lnTo>
                    <a:lnTo>
                      <a:pt x="11983" y="34397"/>
                    </a:lnTo>
                    <a:lnTo>
                      <a:pt x="11842" y="34185"/>
                    </a:lnTo>
                    <a:lnTo>
                      <a:pt x="11560" y="33762"/>
                    </a:lnTo>
                    <a:lnTo>
                      <a:pt x="11207" y="33269"/>
                    </a:lnTo>
                    <a:lnTo>
                      <a:pt x="10291" y="32494"/>
                    </a:lnTo>
                    <a:lnTo>
                      <a:pt x="9657" y="31930"/>
                    </a:lnTo>
                    <a:lnTo>
                      <a:pt x="10643" y="32494"/>
                    </a:lnTo>
                    <a:lnTo>
                      <a:pt x="11771" y="33198"/>
                    </a:lnTo>
                    <a:lnTo>
                      <a:pt x="12194" y="33339"/>
                    </a:lnTo>
                    <a:lnTo>
                      <a:pt x="12335" y="33339"/>
                    </a:lnTo>
                    <a:lnTo>
                      <a:pt x="12335" y="33269"/>
                    </a:lnTo>
                    <a:lnTo>
                      <a:pt x="12335" y="33128"/>
                    </a:lnTo>
                    <a:lnTo>
                      <a:pt x="12124" y="32916"/>
                    </a:lnTo>
                    <a:lnTo>
                      <a:pt x="11489" y="32141"/>
                    </a:lnTo>
                    <a:lnTo>
                      <a:pt x="11137" y="31789"/>
                    </a:lnTo>
                    <a:lnTo>
                      <a:pt x="10784" y="31577"/>
                    </a:lnTo>
                    <a:lnTo>
                      <a:pt x="10220" y="31295"/>
                    </a:lnTo>
                    <a:lnTo>
                      <a:pt x="10009" y="31154"/>
                    </a:lnTo>
                    <a:lnTo>
                      <a:pt x="9727" y="30943"/>
                    </a:lnTo>
                    <a:lnTo>
                      <a:pt x="9516" y="30590"/>
                    </a:lnTo>
                    <a:lnTo>
                      <a:pt x="9304" y="30027"/>
                    </a:lnTo>
                    <a:lnTo>
                      <a:pt x="9234" y="29604"/>
                    </a:lnTo>
                    <a:lnTo>
                      <a:pt x="9163" y="29181"/>
                    </a:lnTo>
                    <a:lnTo>
                      <a:pt x="9234" y="28123"/>
                    </a:lnTo>
                    <a:lnTo>
                      <a:pt x="9445" y="26291"/>
                    </a:lnTo>
                    <a:lnTo>
                      <a:pt x="10079" y="27348"/>
                    </a:lnTo>
                    <a:lnTo>
                      <a:pt x="10573" y="28123"/>
                    </a:lnTo>
                    <a:lnTo>
                      <a:pt x="11066" y="28899"/>
                    </a:lnTo>
                    <a:lnTo>
                      <a:pt x="11560" y="29392"/>
                    </a:lnTo>
                    <a:lnTo>
                      <a:pt x="11771" y="29533"/>
                    </a:lnTo>
                    <a:lnTo>
                      <a:pt x="11983" y="29604"/>
                    </a:lnTo>
                    <a:lnTo>
                      <a:pt x="12194" y="29533"/>
                    </a:lnTo>
                    <a:lnTo>
                      <a:pt x="12335" y="29322"/>
                    </a:lnTo>
                    <a:lnTo>
                      <a:pt x="12405" y="28969"/>
                    </a:lnTo>
                    <a:lnTo>
                      <a:pt x="12405" y="28476"/>
                    </a:lnTo>
                    <a:lnTo>
                      <a:pt x="12335" y="28194"/>
                    </a:lnTo>
                    <a:lnTo>
                      <a:pt x="12194" y="27842"/>
                    </a:lnTo>
                    <a:lnTo>
                      <a:pt x="11560" y="27066"/>
                    </a:lnTo>
                    <a:lnTo>
                      <a:pt x="10855" y="26361"/>
                    </a:lnTo>
                    <a:lnTo>
                      <a:pt x="10573" y="26009"/>
                    </a:lnTo>
                    <a:lnTo>
                      <a:pt x="10361" y="25798"/>
                    </a:lnTo>
                    <a:lnTo>
                      <a:pt x="9939" y="25586"/>
                    </a:lnTo>
                    <a:lnTo>
                      <a:pt x="9727" y="25516"/>
                    </a:lnTo>
                    <a:lnTo>
                      <a:pt x="9657" y="25375"/>
                    </a:lnTo>
                    <a:lnTo>
                      <a:pt x="9586" y="25234"/>
                    </a:lnTo>
                    <a:lnTo>
                      <a:pt x="9516" y="25022"/>
                    </a:lnTo>
                    <a:lnTo>
                      <a:pt x="9657" y="24670"/>
                    </a:lnTo>
                    <a:lnTo>
                      <a:pt x="9939" y="23260"/>
                    </a:lnTo>
                    <a:lnTo>
                      <a:pt x="10150" y="21850"/>
                    </a:lnTo>
                    <a:lnTo>
                      <a:pt x="11842" y="24388"/>
                    </a:lnTo>
                    <a:lnTo>
                      <a:pt x="12899" y="25938"/>
                    </a:lnTo>
                    <a:lnTo>
                      <a:pt x="13886" y="27630"/>
                    </a:lnTo>
                    <a:lnTo>
                      <a:pt x="14731" y="29322"/>
                    </a:lnTo>
                    <a:lnTo>
                      <a:pt x="15154" y="30168"/>
                    </a:lnTo>
                    <a:lnTo>
                      <a:pt x="15436" y="30943"/>
                    </a:lnTo>
                    <a:lnTo>
                      <a:pt x="15648" y="31718"/>
                    </a:lnTo>
                    <a:lnTo>
                      <a:pt x="15718" y="32353"/>
                    </a:lnTo>
                    <a:lnTo>
                      <a:pt x="15718" y="32987"/>
                    </a:lnTo>
                    <a:lnTo>
                      <a:pt x="15577" y="33551"/>
                    </a:lnTo>
                    <a:lnTo>
                      <a:pt x="15507" y="33762"/>
                    </a:lnTo>
                    <a:lnTo>
                      <a:pt x="15225" y="33974"/>
                    </a:lnTo>
                    <a:lnTo>
                      <a:pt x="14520" y="34679"/>
                    </a:lnTo>
                    <a:lnTo>
                      <a:pt x="12405" y="36229"/>
                    </a:lnTo>
                    <a:lnTo>
                      <a:pt x="11348" y="37075"/>
                    </a:lnTo>
                    <a:lnTo>
                      <a:pt x="10502" y="37780"/>
                    </a:lnTo>
                    <a:lnTo>
                      <a:pt x="10220" y="38132"/>
                    </a:lnTo>
                    <a:lnTo>
                      <a:pt x="9939" y="38414"/>
                    </a:lnTo>
                    <a:lnTo>
                      <a:pt x="9868" y="38626"/>
                    </a:lnTo>
                    <a:lnTo>
                      <a:pt x="9868" y="38767"/>
                    </a:lnTo>
                    <a:lnTo>
                      <a:pt x="9939" y="38837"/>
                    </a:lnTo>
                    <a:lnTo>
                      <a:pt x="10079" y="38908"/>
                    </a:lnTo>
                    <a:lnTo>
                      <a:pt x="10432" y="38837"/>
                    </a:lnTo>
                    <a:lnTo>
                      <a:pt x="10855" y="38696"/>
                    </a:lnTo>
                    <a:lnTo>
                      <a:pt x="11278" y="38485"/>
                    </a:lnTo>
                    <a:lnTo>
                      <a:pt x="12687" y="37709"/>
                    </a:lnTo>
                    <a:lnTo>
                      <a:pt x="12687" y="37709"/>
                    </a:lnTo>
                    <a:lnTo>
                      <a:pt x="12264" y="38767"/>
                    </a:lnTo>
                    <a:lnTo>
                      <a:pt x="11912" y="39542"/>
                    </a:lnTo>
                    <a:lnTo>
                      <a:pt x="11560" y="40247"/>
                    </a:lnTo>
                    <a:lnTo>
                      <a:pt x="10996" y="41163"/>
                    </a:lnTo>
                    <a:lnTo>
                      <a:pt x="10643" y="41586"/>
                    </a:lnTo>
                    <a:lnTo>
                      <a:pt x="10291" y="41938"/>
                    </a:lnTo>
                    <a:lnTo>
                      <a:pt x="10150" y="42150"/>
                    </a:lnTo>
                    <a:lnTo>
                      <a:pt x="10009" y="42361"/>
                    </a:lnTo>
                    <a:lnTo>
                      <a:pt x="10009" y="42573"/>
                    </a:lnTo>
                    <a:lnTo>
                      <a:pt x="10150" y="42855"/>
                    </a:lnTo>
                    <a:lnTo>
                      <a:pt x="10291" y="43066"/>
                    </a:lnTo>
                    <a:lnTo>
                      <a:pt x="10502" y="43137"/>
                    </a:lnTo>
                    <a:lnTo>
                      <a:pt x="10643" y="43207"/>
                    </a:lnTo>
                    <a:lnTo>
                      <a:pt x="10784" y="43137"/>
                    </a:lnTo>
                    <a:lnTo>
                      <a:pt x="11066" y="42925"/>
                    </a:lnTo>
                    <a:lnTo>
                      <a:pt x="11348" y="42502"/>
                    </a:lnTo>
                    <a:lnTo>
                      <a:pt x="11912" y="41656"/>
                    </a:lnTo>
                    <a:lnTo>
                      <a:pt x="12124" y="41445"/>
                    </a:lnTo>
                    <a:lnTo>
                      <a:pt x="12194" y="41375"/>
                    </a:lnTo>
                    <a:lnTo>
                      <a:pt x="12264" y="41375"/>
                    </a:lnTo>
                    <a:lnTo>
                      <a:pt x="12124" y="41656"/>
                    </a:lnTo>
                    <a:lnTo>
                      <a:pt x="12053" y="42079"/>
                    </a:lnTo>
                    <a:lnTo>
                      <a:pt x="12053" y="42432"/>
                    </a:lnTo>
                    <a:lnTo>
                      <a:pt x="12124" y="42855"/>
                    </a:lnTo>
                    <a:lnTo>
                      <a:pt x="12194" y="43137"/>
                    </a:lnTo>
                    <a:lnTo>
                      <a:pt x="12335" y="43348"/>
                    </a:lnTo>
                    <a:lnTo>
                      <a:pt x="12476" y="43419"/>
                    </a:lnTo>
                    <a:lnTo>
                      <a:pt x="12546" y="43348"/>
                    </a:lnTo>
                    <a:lnTo>
                      <a:pt x="12617" y="43137"/>
                    </a:lnTo>
                    <a:lnTo>
                      <a:pt x="12617" y="42855"/>
                    </a:lnTo>
                    <a:lnTo>
                      <a:pt x="12617" y="42220"/>
                    </a:lnTo>
                    <a:lnTo>
                      <a:pt x="12617" y="41656"/>
                    </a:lnTo>
                    <a:lnTo>
                      <a:pt x="12687" y="41445"/>
                    </a:lnTo>
                    <a:lnTo>
                      <a:pt x="12758" y="41375"/>
                    </a:lnTo>
                    <a:lnTo>
                      <a:pt x="12969" y="41938"/>
                    </a:lnTo>
                    <a:lnTo>
                      <a:pt x="13322" y="42573"/>
                    </a:lnTo>
                    <a:lnTo>
                      <a:pt x="13463" y="42855"/>
                    </a:lnTo>
                    <a:lnTo>
                      <a:pt x="13745" y="43066"/>
                    </a:lnTo>
                    <a:lnTo>
                      <a:pt x="14027" y="43137"/>
                    </a:lnTo>
                    <a:lnTo>
                      <a:pt x="14379" y="43066"/>
                    </a:lnTo>
                    <a:lnTo>
                      <a:pt x="14661" y="42855"/>
                    </a:lnTo>
                    <a:lnTo>
                      <a:pt x="14802" y="42714"/>
                    </a:lnTo>
                    <a:lnTo>
                      <a:pt x="14802" y="42502"/>
                    </a:lnTo>
                    <a:lnTo>
                      <a:pt x="14731" y="42361"/>
                    </a:lnTo>
                    <a:lnTo>
                      <a:pt x="14308" y="41938"/>
                    </a:lnTo>
                    <a:lnTo>
                      <a:pt x="14168" y="41797"/>
                    </a:lnTo>
                    <a:lnTo>
                      <a:pt x="14097" y="41656"/>
                    </a:lnTo>
                    <a:lnTo>
                      <a:pt x="13674" y="40529"/>
                    </a:lnTo>
                    <a:lnTo>
                      <a:pt x="13392" y="39824"/>
                    </a:lnTo>
                    <a:lnTo>
                      <a:pt x="13251" y="39119"/>
                    </a:lnTo>
                    <a:lnTo>
                      <a:pt x="13181" y="38837"/>
                    </a:lnTo>
                    <a:lnTo>
                      <a:pt x="13181" y="38485"/>
                    </a:lnTo>
                    <a:lnTo>
                      <a:pt x="13251" y="38203"/>
                    </a:lnTo>
                    <a:lnTo>
                      <a:pt x="13322" y="37921"/>
                    </a:lnTo>
                    <a:lnTo>
                      <a:pt x="13533" y="37639"/>
                    </a:lnTo>
                    <a:lnTo>
                      <a:pt x="13745" y="37427"/>
                    </a:lnTo>
                    <a:lnTo>
                      <a:pt x="14097" y="37216"/>
                    </a:lnTo>
                    <a:lnTo>
                      <a:pt x="14520" y="37075"/>
                    </a:lnTo>
                    <a:lnTo>
                      <a:pt x="14872" y="38273"/>
                    </a:lnTo>
                    <a:lnTo>
                      <a:pt x="15154" y="39049"/>
                    </a:lnTo>
                    <a:lnTo>
                      <a:pt x="15436" y="39824"/>
                    </a:lnTo>
                    <a:lnTo>
                      <a:pt x="15789" y="40458"/>
                    </a:lnTo>
                    <a:lnTo>
                      <a:pt x="16000" y="40599"/>
                    </a:lnTo>
                    <a:lnTo>
                      <a:pt x="16141" y="40670"/>
                    </a:lnTo>
                    <a:lnTo>
                      <a:pt x="16353" y="40599"/>
                    </a:lnTo>
                    <a:lnTo>
                      <a:pt x="16493" y="40458"/>
                    </a:lnTo>
                    <a:lnTo>
                      <a:pt x="16705" y="40106"/>
                    </a:lnTo>
                    <a:lnTo>
                      <a:pt x="16846" y="39612"/>
                    </a:lnTo>
                    <a:lnTo>
                      <a:pt x="16846" y="39260"/>
                    </a:lnTo>
                    <a:lnTo>
                      <a:pt x="16705" y="38908"/>
                    </a:lnTo>
                    <a:lnTo>
                      <a:pt x="16493" y="38414"/>
                    </a:lnTo>
                    <a:lnTo>
                      <a:pt x="16282" y="37991"/>
                    </a:lnTo>
                    <a:lnTo>
                      <a:pt x="15718" y="37075"/>
                    </a:lnTo>
                    <a:lnTo>
                      <a:pt x="15507" y="36723"/>
                    </a:lnTo>
                    <a:lnTo>
                      <a:pt x="15366" y="36370"/>
                    </a:lnTo>
                    <a:lnTo>
                      <a:pt x="15154" y="35454"/>
                    </a:lnTo>
                    <a:lnTo>
                      <a:pt x="15154" y="35172"/>
                    </a:lnTo>
                    <a:lnTo>
                      <a:pt x="15154" y="34890"/>
                    </a:lnTo>
                    <a:lnTo>
                      <a:pt x="15295" y="34608"/>
                    </a:lnTo>
                    <a:lnTo>
                      <a:pt x="15436" y="34256"/>
                    </a:lnTo>
                    <a:lnTo>
                      <a:pt x="16071" y="33269"/>
                    </a:lnTo>
                    <a:lnTo>
                      <a:pt x="16775" y="35031"/>
                    </a:lnTo>
                    <a:lnTo>
                      <a:pt x="17410" y="36793"/>
                    </a:lnTo>
                    <a:lnTo>
                      <a:pt x="17903" y="38626"/>
                    </a:lnTo>
                    <a:lnTo>
                      <a:pt x="18115" y="39542"/>
                    </a:lnTo>
                    <a:lnTo>
                      <a:pt x="18256" y="40458"/>
                    </a:lnTo>
                    <a:lnTo>
                      <a:pt x="18326" y="41445"/>
                    </a:lnTo>
                    <a:lnTo>
                      <a:pt x="18326" y="41656"/>
                    </a:lnTo>
                    <a:lnTo>
                      <a:pt x="18326" y="41868"/>
                    </a:lnTo>
                    <a:lnTo>
                      <a:pt x="18185" y="41938"/>
                    </a:lnTo>
                    <a:lnTo>
                      <a:pt x="18044" y="42079"/>
                    </a:lnTo>
                    <a:lnTo>
                      <a:pt x="17551" y="42643"/>
                    </a:lnTo>
                    <a:lnTo>
                      <a:pt x="17198" y="42996"/>
                    </a:lnTo>
                    <a:lnTo>
                      <a:pt x="16634" y="43419"/>
                    </a:lnTo>
                    <a:lnTo>
                      <a:pt x="16071" y="43842"/>
                    </a:lnTo>
                    <a:lnTo>
                      <a:pt x="15648" y="44123"/>
                    </a:lnTo>
                    <a:lnTo>
                      <a:pt x="15225" y="44194"/>
                    </a:lnTo>
                    <a:lnTo>
                      <a:pt x="14661" y="44335"/>
                    </a:lnTo>
                    <a:lnTo>
                      <a:pt x="13322" y="44687"/>
                    </a:lnTo>
                    <a:lnTo>
                      <a:pt x="12687" y="44899"/>
                    </a:lnTo>
                    <a:lnTo>
                      <a:pt x="12124" y="45181"/>
                    </a:lnTo>
                    <a:lnTo>
                      <a:pt x="11912" y="45392"/>
                    </a:lnTo>
                    <a:lnTo>
                      <a:pt x="11771" y="45604"/>
                    </a:lnTo>
                    <a:lnTo>
                      <a:pt x="11630" y="45815"/>
                    </a:lnTo>
                    <a:lnTo>
                      <a:pt x="11630" y="46097"/>
                    </a:lnTo>
                    <a:lnTo>
                      <a:pt x="11630" y="46238"/>
                    </a:lnTo>
                    <a:lnTo>
                      <a:pt x="11701" y="46308"/>
                    </a:lnTo>
                    <a:lnTo>
                      <a:pt x="12053" y="46308"/>
                    </a:lnTo>
                    <a:lnTo>
                      <a:pt x="12476" y="46238"/>
                    </a:lnTo>
                    <a:lnTo>
                      <a:pt x="12969" y="46097"/>
                    </a:lnTo>
                    <a:lnTo>
                      <a:pt x="14027" y="45745"/>
                    </a:lnTo>
                    <a:lnTo>
                      <a:pt x="14661" y="45533"/>
                    </a:lnTo>
                    <a:lnTo>
                      <a:pt x="14379" y="46097"/>
                    </a:lnTo>
                    <a:lnTo>
                      <a:pt x="14027" y="46802"/>
                    </a:lnTo>
                    <a:lnTo>
                      <a:pt x="13674" y="47436"/>
                    </a:lnTo>
                    <a:lnTo>
                      <a:pt x="13463" y="47718"/>
                    </a:lnTo>
                    <a:lnTo>
                      <a:pt x="13251" y="47930"/>
                    </a:lnTo>
                    <a:lnTo>
                      <a:pt x="13040" y="48141"/>
                    </a:lnTo>
                    <a:lnTo>
                      <a:pt x="12758" y="48212"/>
                    </a:lnTo>
                    <a:lnTo>
                      <a:pt x="12194" y="48353"/>
                    </a:lnTo>
                    <a:lnTo>
                      <a:pt x="11912" y="48493"/>
                    </a:lnTo>
                    <a:lnTo>
                      <a:pt x="11701" y="48634"/>
                    </a:lnTo>
                    <a:lnTo>
                      <a:pt x="11489" y="48846"/>
                    </a:lnTo>
                    <a:lnTo>
                      <a:pt x="11348" y="49128"/>
                    </a:lnTo>
                    <a:lnTo>
                      <a:pt x="11278" y="49692"/>
                    </a:lnTo>
                    <a:lnTo>
                      <a:pt x="11278" y="49903"/>
                    </a:lnTo>
                    <a:lnTo>
                      <a:pt x="11348" y="49974"/>
                    </a:lnTo>
                    <a:lnTo>
                      <a:pt x="11419" y="50044"/>
                    </a:lnTo>
                    <a:lnTo>
                      <a:pt x="11560" y="50044"/>
                    </a:lnTo>
                    <a:lnTo>
                      <a:pt x="11842" y="49974"/>
                    </a:lnTo>
                    <a:lnTo>
                      <a:pt x="12124" y="49762"/>
                    </a:lnTo>
                    <a:lnTo>
                      <a:pt x="12476" y="49480"/>
                    </a:lnTo>
                    <a:lnTo>
                      <a:pt x="12969" y="48916"/>
                    </a:lnTo>
                    <a:lnTo>
                      <a:pt x="12969" y="49551"/>
                    </a:lnTo>
                    <a:lnTo>
                      <a:pt x="13040" y="49903"/>
                    </a:lnTo>
                    <a:lnTo>
                      <a:pt x="13181" y="50185"/>
                    </a:lnTo>
                    <a:lnTo>
                      <a:pt x="13322" y="50467"/>
                    </a:lnTo>
                    <a:lnTo>
                      <a:pt x="13533" y="50608"/>
                    </a:lnTo>
                    <a:lnTo>
                      <a:pt x="13815" y="50608"/>
                    </a:lnTo>
                    <a:lnTo>
                      <a:pt x="14097" y="50397"/>
                    </a:lnTo>
                    <a:lnTo>
                      <a:pt x="14238" y="50256"/>
                    </a:lnTo>
                    <a:lnTo>
                      <a:pt x="14308" y="50044"/>
                    </a:lnTo>
                    <a:lnTo>
                      <a:pt x="14308" y="49480"/>
                    </a:lnTo>
                    <a:lnTo>
                      <a:pt x="14238" y="48916"/>
                    </a:lnTo>
                    <a:lnTo>
                      <a:pt x="14238" y="48634"/>
                    </a:lnTo>
                    <a:lnTo>
                      <a:pt x="14308" y="48423"/>
                    </a:lnTo>
                    <a:lnTo>
                      <a:pt x="14520" y="48987"/>
                    </a:lnTo>
                    <a:lnTo>
                      <a:pt x="14872" y="49833"/>
                    </a:lnTo>
                    <a:lnTo>
                      <a:pt x="15084" y="50256"/>
                    </a:lnTo>
                    <a:lnTo>
                      <a:pt x="15366" y="50608"/>
                    </a:lnTo>
                    <a:lnTo>
                      <a:pt x="15648" y="50890"/>
                    </a:lnTo>
                    <a:lnTo>
                      <a:pt x="15930" y="50890"/>
                    </a:lnTo>
                    <a:lnTo>
                      <a:pt x="16141" y="50819"/>
                    </a:lnTo>
                    <a:lnTo>
                      <a:pt x="16282" y="50749"/>
                    </a:lnTo>
                    <a:lnTo>
                      <a:pt x="16423" y="50608"/>
                    </a:lnTo>
                    <a:lnTo>
                      <a:pt x="16423" y="50467"/>
                    </a:lnTo>
                    <a:lnTo>
                      <a:pt x="16423" y="50115"/>
                    </a:lnTo>
                    <a:lnTo>
                      <a:pt x="16212" y="49762"/>
                    </a:lnTo>
                    <a:lnTo>
                      <a:pt x="15718" y="49128"/>
                    </a:lnTo>
                    <a:lnTo>
                      <a:pt x="15436" y="48705"/>
                    </a:lnTo>
                    <a:lnTo>
                      <a:pt x="15084" y="47789"/>
                    </a:lnTo>
                    <a:lnTo>
                      <a:pt x="15013" y="47436"/>
                    </a:lnTo>
                    <a:lnTo>
                      <a:pt x="14943" y="47084"/>
                    </a:lnTo>
                    <a:lnTo>
                      <a:pt x="14943" y="46731"/>
                    </a:lnTo>
                    <a:lnTo>
                      <a:pt x="15084" y="46379"/>
                    </a:lnTo>
                    <a:lnTo>
                      <a:pt x="15295" y="45956"/>
                    </a:lnTo>
                    <a:lnTo>
                      <a:pt x="15648" y="45392"/>
                    </a:lnTo>
                    <a:lnTo>
                      <a:pt x="16071" y="44758"/>
                    </a:lnTo>
                    <a:lnTo>
                      <a:pt x="16634" y="44123"/>
                    </a:lnTo>
                    <a:lnTo>
                      <a:pt x="16634" y="44123"/>
                    </a:lnTo>
                    <a:lnTo>
                      <a:pt x="16282" y="45745"/>
                    </a:lnTo>
                    <a:lnTo>
                      <a:pt x="16212" y="46520"/>
                    </a:lnTo>
                    <a:lnTo>
                      <a:pt x="16141" y="47366"/>
                    </a:lnTo>
                    <a:lnTo>
                      <a:pt x="16212" y="46943"/>
                    </a:lnTo>
                    <a:lnTo>
                      <a:pt x="16423" y="46379"/>
                    </a:lnTo>
                    <a:lnTo>
                      <a:pt x="17128" y="44899"/>
                    </a:lnTo>
                    <a:lnTo>
                      <a:pt x="17551" y="44123"/>
                    </a:lnTo>
                    <a:lnTo>
                      <a:pt x="17974" y="43419"/>
                    </a:lnTo>
                    <a:lnTo>
                      <a:pt x="18326" y="42925"/>
                    </a:lnTo>
                    <a:lnTo>
                      <a:pt x="18678" y="42643"/>
                    </a:lnTo>
                    <a:lnTo>
                      <a:pt x="18960" y="44123"/>
                    </a:lnTo>
                    <a:lnTo>
                      <a:pt x="19172" y="45745"/>
                    </a:lnTo>
                    <a:lnTo>
                      <a:pt x="19313" y="46520"/>
                    </a:lnTo>
                    <a:lnTo>
                      <a:pt x="19313" y="47295"/>
                    </a:lnTo>
                    <a:lnTo>
                      <a:pt x="19242" y="48000"/>
                    </a:lnTo>
                    <a:lnTo>
                      <a:pt x="19031" y="48634"/>
                    </a:lnTo>
                    <a:lnTo>
                      <a:pt x="18256" y="50185"/>
                    </a:lnTo>
                    <a:lnTo>
                      <a:pt x="17762" y="51101"/>
                    </a:lnTo>
                    <a:lnTo>
                      <a:pt x="17621" y="51383"/>
                    </a:lnTo>
                    <a:lnTo>
                      <a:pt x="17621" y="51454"/>
                    </a:lnTo>
                    <a:lnTo>
                      <a:pt x="18044" y="51031"/>
                    </a:lnTo>
                    <a:lnTo>
                      <a:pt x="18538" y="50538"/>
                    </a:lnTo>
                    <a:lnTo>
                      <a:pt x="18960" y="50115"/>
                    </a:lnTo>
                    <a:lnTo>
                      <a:pt x="19383" y="49621"/>
                    </a:lnTo>
                    <a:lnTo>
                      <a:pt x="19383" y="50890"/>
                    </a:lnTo>
                    <a:lnTo>
                      <a:pt x="19313" y="51313"/>
                    </a:lnTo>
                    <a:lnTo>
                      <a:pt x="19172" y="51524"/>
                    </a:lnTo>
                    <a:lnTo>
                      <a:pt x="19031" y="51736"/>
                    </a:lnTo>
                    <a:lnTo>
                      <a:pt x="18749" y="52018"/>
                    </a:lnTo>
                    <a:lnTo>
                      <a:pt x="18397" y="52300"/>
                    </a:lnTo>
                    <a:lnTo>
                      <a:pt x="17974" y="52793"/>
                    </a:lnTo>
                    <a:lnTo>
                      <a:pt x="17480" y="53286"/>
                    </a:lnTo>
                    <a:lnTo>
                      <a:pt x="16846" y="53780"/>
                    </a:lnTo>
                    <a:lnTo>
                      <a:pt x="16564" y="54062"/>
                    </a:lnTo>
                    <a:lnTo>
                      <a:pt x="16423" y="54344"/>
                    </a:lnTo>
                    <a:lnTo>
                      <a:pt x="16282" y="54696"/>
                    </a:lnTo>
                    <a:lnTo>
                      <a:pt x="16282" y="55119"/>
                    </a:lnTo>
                    <a:lnTo>
                      <a:pt x="16705" y="54837"/>
                    </a:lnTo>
                    <a:lnTo>
                      <a:pt x="17692" y="54273"/>
                    </a:lnTo>
                    <a:lnTo>
                      <a:pt x="19172" y="53498"/>
                    </a:lnTo>
                    <a:lnTo>
                      <a:pt x="18678" y="54203"/>
                    </a:lnTo>
                    <a:lnTo>
                      <a:pt x="18044" y="55260"/>
                    </a:lnTo>
                    <a:lnTo>
                      <a:pt x="17762" y="55824"/>
                    </a:lnTo>
                    <a:lnTo>
                      <a:pt x="17692" y="56317"/>
                    </a:lnTo>
                    <a:lnTo>
                      <a:pt x="17621" y="56529"/>
                    </a:lnTo>
                    <a:lnTo>
                      <a:pt x="17692" y="56670"/>
                    </a:lnTo>
                    <a:lnTo>
                      <a:pt x="17762" y="56881"/>
                    </a:lnTo>
                    <a:lnTo>
                      <a:pt x="17903" y="56952"/>
                    </a:lnTo>
                    <a:lnTo>
                      <a:pt x="18044" y="57022"/>
                    </a:lnTo>
                    <a:lnTo>
                      <a:pt x="18185" y="56952"/>
                    </a:lnTo>
                    <a:lnTo>
                      <a:pt x="18397" y="56670"/>
                    </a:lnTo>
                    <a:lnTo>
                      <a:pt x="18608" y="56247"/>
                    </a:lnTo>
                    <a:lnTo>
                      <a:pt x="18819" y="55683"/>
                    </a:lnTo>
                    <a:lnTo>
                      <a:pt x="19172" y="54485"/>
                    </a:lnTo>
                    <a:lnTo>
                      <a:pt x="19313" y="53991"/>
                    </a:lnTo>
                    <a:lnTo>
                      <a:pt x="19454" y="53709"/>
                    </a:lnTo>
                    <a:lnTo>
                      <a:pt x="19383" y="54696"/>
                    </a:lnTo>
                    <a:lnTo>
                      <a:pt x="19313" y="55965"/>
                    </a:lnTo>
                    <a:lnTo>
                      <a:pt x="19383" y="56529"/>
                    </a:lnTo>
                    <a:lnTo>
                      <a:pt x="19524" y="57022"/>
                    </a:lnTo>
                    <a:lnTo>
                      <a:pt x="19665" y="57234"/>
                    </a:lnTo>
                    <a:lnTo>
                      <a:pt x="19806" y="57375"/>
                    </a:lnTo>
                    <a:lnTo>
                      <a:pt x="20018" y="57445"/>
                    </a:lnTo>
                    <a:lnTo>
                      <a:pt x="20229" y="57515"/>
                    </a:lnTo>
                    <a:lnTo>
                      <a:pt x="20441" y="57515"/>
                    </a:lnTo>
                    <a:lnTo>
                      <a:pt x="20582" y="57445"/>
                    </a:lnTo>
                    <a:lnTo>
                      <a:pt x="20723" y="57304"/>
                    </a:lnTo>
                    <a:lnTo>
                      <a:pt x="20793" y="57093"/>
                    </a:lnTo>
                    <a:lnTo>
                      <a:pt x="20863" y="56670"/>
                    </a:lnTo>
                    <a:lnTo>
                      <a:pt x="20793" y="56106"/>
                    </a:lnTo>
                    <a:lnTo>
                      <a:pt x="20652" y="55542"/>
                    </a:lnTo>
                    <a:lnTo>
                      <a:pt x="20793" y="55965"/>
                    </a:lnTo>
                    <a:lnTo>
                      <a:pt x="21075" y="56670"/>
                    </a:lnTo>
                    <a:lnTo>
                      <a:pt x="21427" y="57304"/>
                    </a:lnTo>
                    <a:lnTo>
                      <a:pt x="21780" y="57797"/>
                    </a:lnTo>
                    <a:lnTo>
                      <a:pt x="21921" y="57938"/>
                    </a:lnTo>
                    <a:lnTo>
                      <a:pt x="22132" y="58009"/>
                    </a:lnTo>
                    <a:lnTo>
                      <a:pt x="22344" y="58079"/>
                    </a:lnTo>
                    <a:lnTo>
                      <a:pt x="22626" y="58009"/>
                    </a:lnTo>
                    <a:lnTo>
                      <a:pt x="22767" y="57868"/>
                    </a:lnTo>
                    <a:lnTo>
                      <a:pt x="22907" y="57727"/>
                    </a:lnTo>
                    <a:lnTo>
                      <a:pt x="22978" y="57515"/>
                    </a:lnTo>
                    <a:lnTo>
                      <a:pt x="22978" y="57304"/>
                    </a:lnTo>
                    <a:lnTo>
                      <a:pt x="22907" y="56811"/>
                    </a:lnTo>
                    <a:lnTo>
                      <a:pt x="22696" y="56247"/>
                    </a:lnTo>
                    <a:lnTo>
                      <a:pt x="22414" y="55683"/>
                    </a:lnTo>
                    <a:lnTo>
                      <a:pt x="22062" y="55189"/>
                    </a:lnTo>
                    <a:lnTo>
                      <a:pt x="21568" y="54344"/>
                    </a:lnTo>
                    <a:lnTo>
                      <a:pt x="22626" y="54837"/>
                    </a:lnTo>
                    <a:lnTo>
                      <a:pt x="23330" y="55049"/>
                    </a:lnTo>
                    <a:lnTo>
                      <a:pt x="23894" y="55049"/>
                    </a:lnTo>
                    <a:lnTo>
                      <a:pt x="23894" y="54908"/>
                    </a:lnTo>
                    <a:lnTo>
                      <a:pt x="23894" y="54767"/>
                    </a:lnTo>
                    <a:lnTo>
                      <a:pt x="23824" y="54626"/>
                    </a:lnTo>
                    <a:lnTo>
                      <a:pt x="23471" y="54132"/>
                    </a:lnTo>
                    <a:lnTo>
                      <a:pt x="22907" y="53568"/>
                    </a:lnTo>
                    <a:lnTo>
                      <a:pt x="22132" y="52864"/>
                    </a:lnTo>
                    <a:lnTo>
                      <a:pt x="21639" y="52370"/>
                    </a:lnTo>
                    <a:lnTo>
                      <a:pt x="21286" y="51947"/>
                    </a:lnTo>
                    <a:lnTo>
                      <a:pt x="21075" y="51454"/>
                    </a:lnTo>
                    <a:lnTo>
                      <a:pt x="20934" y="51031"/>
                    </a:lnTo>
                    <a:lnTo>
                      <a:pt x="20934" y="50538"/>
                    </a:lnTo>
                    <a:lnTo>
                      <a:pt x="20863" y="49974"/>
                    </a:lnTo>
                    <a:lnTo>
                      <a:pt x="20863" y="48564"/>
                    </a:lnTo>
                    <a:lnTo>
                      <a:pt x="20793" y="47013"/>
                    </a:lnTo>
                    <a:lnTo>
                      <a:pt x="20652" y="45463"/>
                    </a:lnTo>
                    <a:lnTo>
                      <a:pt x="20441" y="43912"/>
                    </a:lnTo>
                    <a:lnTo>
                      <a:pt x="20159" y="42361"/>
                    </a:lnTo>
                    <a:lnTo>
                      <a:pt x="20159" y="42361"/>
                    </a:lnTo>
                    <a:lnTo>
                      <a:pt x="20652" y="42502"/>
                    </a:lnTo>
                    <a:lnTo>
                      <a:pt x="21004" y="42714"/>
                    </a:lnTo>
                    <a:lnTo>
                      <a:pt x="21216" y="42925"/>
                    </a:lnTo>
                    <a:lnTo>
                      <a:pt x="21357" y="43137"/>
                    </a:lnTo>
                    <a:lnTo>
                      <a:pt x="21568" y="43348"/>
                    </a:lnTo>
                    <a:lnTo>
                      <a:pt x="21780" y="43489"/>
                    </a:lnTo>
                    <a:lnTo>
                      <a:pt x="22132" y="43630"/>
                    </a:lnTo>
                    <a:lnTo>
                      <a:pt x="22626" y="43701"/>
                    </a:lnTo>
                    <a:lnTo>
                      <a:pt x="22414" y="45181"/>
                    </a:lnTo>
                    <a:lnTo>
                      <a:pt x="22344" y="45886"/>
                    </a:lnTo>
                    <a:lnTo>
                      <a:pt x="22344" y="46308"/>
                    </a:lnTo>
                    <a:lnTo>
                      <a:pt x="22414" y="46661"/>
                    </a:lnTo>
                    <a:lnTo>
                      <a:pt x="23048" y="45604"/>
                    </a:lnTo>
                    <a:lnTo>
                      <a:pt x="23683" y="44335"/>
                    </a:lnTo>
                    <a:lnTo>
                      <a:pt x="24176" y="44828"/>
                    </a:lnTo>
                    <a:lnTo>
                      <a:pt x="24599" y="45392"/>
                    </a:lnTo>
                    <a:lnTo>
                      <a:pt x="25022" y="45956"/>
                    </a:lnTo>
                    <a:lnTo>
                      <a:pt x="25445" y="46520"/>
                    </a:lnTo>
                    <a:lnTo>
                      <a:pt x="25092" y="46520"/>
                    </a:lnTo>
                    <a:lnTo>
                      <a:pt x="24881" y="46590"/>
                    </a:lnTo>
                    <a:lnTo>
                      <a:pt x="24740" y="46731"/>
                    </a:lnTo>
                    <a:lnTo>
                      <a:pt x="24458" y="47084"/>
                    </a:lnTo>
                    <a:lnTo>
                      <a:pt x="24176" y="47577"/>
                    </a:lnTo>
                    <a:lnTo>
                      <a:pt x="23965" y="48071"/>
                    </a:lnTo>
                    <a:lnTo>
                      <a:pt x="23965" y="48493"/>
                    </a:lnTo>
                    <a:lnTo>
                      <a:pt x="23965" y="48634"/>
                    </a:lnTo>
                    <a:lnTo>
                      <a:pt x="24035" y="48705"/>
                    </a:lnTo>
                    <a:lnTo>
                      <a:pt x="24106" y="48775"/>
                    </a:lnTo>
                    <a:lnTo>
                      <a:pt x="24247" y="48775"/>
                    </a:lnTo>
                    <a:lnTo>
                      <a:pt x="24458" y="48705"/>
                    </a:lnTo>
                    <a:lnTo>
                      <a:pt x="24599" y="48493"/>
                    </a:lnTo>
                    <a:lnTo>
                      <a:pt x="25022" y="47930"/>
                    </a:lnTo>
                    <a:lnTo>
                      <a:pt x="25374" y="47295"/>
                    </a:lnTo>
                    <a:lnTo>
                      <a:pt x="25515" y="46802"/>
                    </a:lnTo>
                    <a:lnTo>
                      <a:pt x="25656" y="47013"/>
                    </a:lnTo>
                    <a:lnTo>
                      <a:pt x="25656" y="47225"/>
                    </a:lnTo>
                    <a:lnTo>
                      <a:pt x="25656" y="47648"/>
                    </a:lnTo>
                    <a:lnTo>
                      <a:pt x="25586" y="48071"/>
                    </a:lnTo>
                    <a:lnTo>
                      <a:pt x="25374" y="48493"/>
                    </a:lnTo>
                    <a:lnTo>
                      <a:pt x="25304" y="48916"/>
                    </a:lnTo>
                    <a:lnTo>
                      <a:pt x="25233" y="49269"/>
                    </a:lnTo>
                    <a:lnTo>
                      <a:pt x="25233" y="49621"/>
                    </a:lnTo>
                    <a:lnTo>
                      <a:pt x="25374" y="49833"/>
                    </a:lnTo>
                    <a:lnTo>
                      <a:pt x="25515" y="49974"/>
                    </a:lnTo>
                    <a:lnTo>
                      <a:pt x="25656" y="50044"/>
                    </a:lnTo>
                    <a:lnTo>
                      <a:pt x="25868" y="50115"/>
                    </a:lnTo>
                    <a:lnTo>
                      <a:pt x="25938" y="50115"/>
                    </a:lnTo>
                    <a:lnTo>
                      <a:pt x="26079" y="50044"/>
                    </a:lnTo>
                    <a:lnTo>
                      <a:pt x="26291" y="49833"/>
                    </a:lnTo>
                    <a:lnTo>
                      <a:pt x="26432" y="49410"/>
                    </a:lnTo>
                    <a:lnTo>
                      <a:pt x="26643" y="48564"/>
                    </a:lnTo>
                    <a:lnTo>
                      <a:pt x="26784" y="48212"/>
                    </a:lnTo>
                    <a:lnTo>
                      <a:pt x="26925" y="48071"/>
                    </a:lnTo>
                    <a:lnTo>
                      <a:pt x="27137" y="48775"/>
                    </a:lnTo>
                    <a:lnTo>
                      <a:pt x="27559" y="49903"/>
                    </a:lnTo>
                    <a:lnTo>
                      <a:pt x="27771" y="50326"/>
                    </a:lnTo>
                    <a:lnTo>
                      <a:pt x="27912" y="50467"/>
                    </a:lnTo>
                    <a:lnTo>
                      <a:pt x="28053" y="50608"/>
                    </a:lnTo>
                    <a:lnTo>
                      <a:pt x="28123" y="50608"/>
                    </a:lnTo>
                    <a:lnTo>
                      <a:pt x="28264" y="50538"/>
                    </a:lnTo>
                    <a:lnTo>
                      <a:pt x="28335" y="50326"/>
                    </a:lnTo>
                    <a:lnTo>
                      <a:pt x="28476" y="50044"/>
                    </a:lnTo>
                    <a:lnTo>
                      <a:pt x="28476" y="49692"/>
                    </a:lnTo>
                    <a:lnTo>
                      <a:pt x="28335" y="49410"/>
                    </a:lnTo>
                    <a:lnTo>
                      <a:pt x="28123" y="48987"/>
                    </a:lnTo>
                    <a:lnTo>
                      <a:pt x="27912" y="48634"/>
                    </a:lnTo>
                    <a:lnTo>
                      <a:pt x="27348" y="47930"/>
                    </a:lnTo>
                    <a:lnTo>
                      <a:pt x="27137" y="47577"/>
                    </a:lnTo>
                    <a:lnTo>
                      <a:pt x="26996" y="47295"/>
                    </a:lnTo>
                    <a:lnTo>
                      <a:pt x="26996" y="47295"/>
                    </a:lnTo>
                    <a:lnTo>
                      <a:pt x="27841" y="48071"/>
                    </a:lnTo>
                    <a:lnTo>
                      <a:pt x="28335" y="48493"/>
                    </a:lnTo>
                    <a:lnTo>
                      <a:pt x="28828" y="48916"/>
                    </a:lnTo>
                    <a:lnTo>
                      <a:pt x="29251" y="49198"/>
                    </a:lnTo>
                    <a:lnTo>
                      <a:pt x="29533" y="49198"/>
                    </a:lnTo>
                    <a:lnTo>
                      <a:pt x="29533" y="48987"/>
                    </a:lnTo>
                    <a:lnTo>
                      <a:pt x="29533" y="48775"/>
                    </a:lnTo>
                    <a:lnTo>
                      <a:pt x="29251" y="47859"/>
                    </a:lnTo>
                    <a:lnTo>
                      <a:pt x="29040" y="47507"/>
                    </a:lnTo>
                    <a:lnTo>
                      <a:pt x="28828" y="47295"/>
                    </a:lnTo>
                    <a:lnTo>
                      <a:pt x="28546" y="47084"/>
                    </a:lnTo>
                    <a:lnTo>
                      <a:pt x="28194" y="46872"/>
                    </a:lnTo>
                    <a:lnTo>
                      <a:pt x="27559" y="46590"/>
                    </a:lnTo>
                    <a:lnTo>
                      <a:pt x="27207" y="46449"/>
                    </a:lnTo>
                    <a:lnTo>
                      <a:pt x="26925" y="46308"/>
                    </a:lnTo>
                    <a:lnTo>
                      <a:pt x="26361" y="45745"/>
                    </a:lnTo>
                    <a:lnTo>
                      <a:pt x="25797" y="45040"/>
                    </a:lnTo>
                    <a:lnTo>
                      <a:pt x="25233" y="44335"/>
                    </a:lnTo>
                    <a:lnTo>
                      <a:pt x="24599" y="43701"/>
                    </a:lnTo>
                    <a:lnTo>
                      <a:pt x="25586" y="43842"/>
                    </a:lnTo>
                    <a:lnTo>
                      <a:pt x="26996" y="44053"/>
                    </a:lnTo>
                    <a:lnTo>
                      <a:pt x="28264" y="44053"/>
                    </a:lnTo>
                    <a:lnTo>
                      <a:pt x="28687" y="43982"/>
                    </a:lnTo>
                    <a:lnTo>
                      <a:pt x="28828" y="43912"/>
                    </a:lnTo>
                    <a:lnTo>
                      <a:pt x="28899" y="43771"/>
                    </a:lnTo>
                    <a:lnTo>
                      <a:pt x="28899" y="43630"/>
                    </a:lnTo>
                    <a:lnTo>
                      <a:pt x="28828" y="43489"/>
                    </a:lnTo>
                    <a:lnTo>
                      <a:pt x="28617" y="43278"/>
                    </a:lnTo>
                    <a:lnTo>
                      <a:pt x="28405" y="43137"/>
                    </a:lnTo>
                    <a:lnTo>
                      <a:pt x="27700" y="42925"/>
                    </a:lnTo>
                    <a:lnTo>
                      <a:pt x="26996" y="42714"/>
                    </a:lnTo>
                    <a:lnTo>
                      <a:pt x="25374" y="42432"/>
                    </a:lnTo>
                    <a:lnTo>
                      <a:pt x="24388" y="42361"/>
                    </a:lnTo>
                    <a:lnTo>
                      <a:pt x="23048" y="42220"/>
                    </a:lnTo>
                    <a:lnTo>
                      <a:pt x="22414" y="42150"/>
                    </a:lnTo>
                    <a:lnTo>
                      <a:pt x="21850" y="42079"/>
                    </a:lnTo>
                    <a:lnTo>
                      <a:pt x="21216" y="41938"/>
                    </a:lnTo>
                    <a:lnTo>
                      <a:pt x="20723" y="41727"/>
                    </a:lnTo>
                    <a:lnTo>
                      <a:pt x="20300" y="41375"/>
                    </a:lnTo>
                    <a:lnTo>
                      <a:pt x="19877" y="40952"/>
                    </a:lnTo>
                    <a:lnTo>
                      <a:pt x="19524" y="40176"/>
                    </a:lnTo>
                    <a:lnTo>
                      <a:pt x="19172" y="39260"/>
                    </a:lnTo>
                    <a:lnTo>
                      <a:pt x="18890" y="38273"/>
                    </a:lnTo>
                    <a:lnTo>
                      <a:pt x="18678" y="37216"/>
                    </a:lnTo>
                    <a:lnTo>
                      <a:pt x="18185" y="35172"/>
                    </a:lnTo>
                    <a:lnTo>
                      <a:pt x="17974" y="34185"/>
                    </a:lnTo>
                    <a:lnTo>
                      <a:pt x="17692" y="33339"/>
                    </a:lnTo>
                    <a:lnTo>
                      <a:pt x="18185" y="33410"/>
                    </a:lnTo>
                    <a:lnTo>
                      <a:pt x="18678" y="33621"/>
                    </a:lnTo>
                    <a:lnTo>
                      <a:pt x="19101" y="33903"/>
                    </a:lnTo>
                    <a:lnTo>
                      <a:pt x="19454" y="34256"/>
                    </a:lnTo>
                    <a:lnTo>
                      <a:pt x="20229" y="35101"/>
                    </a:lnTo>
                    <a:lnTo>
                      <a:pt x="20582" y="35524"/>
                    </a:lnTo>
                    <a:lnTo>
                      <a:pt x="21004" y="35947"/>
                    </a:lnTo>
                    <a:lnTo>
                      <a:pt x="21780" y="36723"/>
                    </a:lnTo>
                    <a:lnTo>
                      <a:pt x="22344" y="37286"/>
                    </a:lnTo>
                    <a:lnTo>
                      <a:pt x="22978" y="37780"/>
                    </a:lnTo>
                    <a:lnTo>
                      <a:pt x="23542" y="38203"/>
                    </a:lnTo>
                    <a:lnTo>
                      <a:pt x="24176" y="38485"/>
                    </a:lnTo>
                    <a:lnTo>
                      <a:pt x="24388" y="38555"/>
                    </a:lnTo>
                    <a:lnTo>
                      <a:pt x="24670" y="38555"/>
                    </a:lnTo>
                    <a:lnTo>
                      <a:pt x="24881" y="38485"/>
                    </a:lnTo>
                    <a:lnTo>
                      <a:pt x="25092" y="38344"/>
                    </a:lnTo>
                    <a:lnTo>
                      <a:pt x="25022" y="38767"/>
                    </a:lnTo>
                    <a:lnTo>
                      <a:pt x="25092" y="39119"/>
                    </a:lnTo>
                    <a:lnTo>
                      <a:pt x="25304" y="39260"/>
                    </a:lnTo>
                    <a:lnTo>
                      <a:pt x="25515" y="39331"/>
                    </a:lnTo>
                    <a:lnTo>
                      <a:pt x="25727" y="39260"/>
                    </a:lnTo>
                    <a:lnTo>
                      <a:pt x="25868" y="38978"/>
                    </a:lnTo>
                    <a:lnTo>
                      <a:pt x="26009" y="38555"/>
                    </a:lnTo>
                    <a:lnTo>
                      <a:pt x="26009" y="37921"/>
                    </a:lnTo>
                    <a:lnTo>
                      <a:pt x="26291" y="38344"/>
                    </a:lnTo>
                    <a:lnTo>
                      <a:pt x="26855" y="38978"/>
                    </a:lnTo>
                    <a:lnTo>
                      <a:pt x="27137" y="39260"/>
                    </a:lnTo>
                    <a:lnTo>
                      <a:pt x="27418" y="39401"/>
                    </a:lnTo>
                    <a:lnTo>
                      <a:pt x="27559" y="39401"/>
                    </a:lnTo>
                    <a:lnTo>
                      <a:pt x="27630" y="39331"/>
                    </a:lnTo>
                    <a:lnTo>
                      <a:pt x="27700" y="39260"/>
                    </a:lnTo>
                    <a:lnTo>
                      <a:pt x="27771" y="39049"/>
                    </a:lnTo>
                    <a:lnTo>
                      <a:pt x="27771" y="38837"/>
                    </a:lnTo>
                    <a:lnTo>
                      <a:pt x="27771" y="38696"/>
                    </a:lnTo>
                    <a:lnTo>
                      <a:pt x="27630" y="38414"/>
                    </a:lnTo>
                    <a:lnTo>
                      <a:pt x="27348" y="38132"/>
                    </a:lnTo>
                    <a:lnTo>
                      <a:pt x="27066" y="37921"/>
                    </a:lnTo>
                    <a:lnTo>
                      <a:pt x="26784" y="37709"/>
                    </a:lnTo>
                    <a:lnTo>
                      <a:pt x="26502" y="37498"/>
                    </a:lnTo>
                    <a:lnTo>
                      <a:pt x="26432" y="37216"/>
                    </a:lnTo>
                    <a:lnTo>
                      <a:pt x="26361" y="37075"/>
                    </a:lnTo>
                    <a:lnTo>
                      <a:pt x="26432" y="36864"/>
                    </a:lnTo>
                    <a:lnTo>
                      <a:pt x="26996" y="37286"/>
                    </a:lnTo>
                    <a:lnTo>
                      <a:pt x="27489" y="37568"/>
                    </a:lnTo>
                    <a:lnTo>
                      <a:pt x="27982" y="37780"/>
                    </a:lnTo>
                    <a:lnTo>
                      <a:pt x="28476" y="37921"/>
                    </a:lnTo>
                    <a:lnTo>
                      <a:pt x="28899" y="37991"/>
                    </a:lnTo>
                    <a:lnTo>
                      <a:pt x="29110" y="37991"/>
                    </a:lnTo>
                    <a:lnTo>
                      <a:pt x="29322" y="37921"/>
                    </a:lnTo>
                    <a:lnTo>
                      <a:pt x="29462" y="37850"/>
                    </a:lnTo>
                    <a:lnTo>
                      <a:pt x="29603" y="37709"/>
                    </a:lnTo>
                    <a:lnTo>
                      <a:pt x="29674" y="37498"/>
                    </a:lnTo>
                    <a:lnTo>
                      <a:pt x="29674" y="37357"/>
                    </a:lnTo>
                    <a:lnTo>
                      <a:pt x="29603" y="37216"/>
                    </a:lnTo>
                    <a:lnTo>
                      <a:pt x="29462" y="37075"/>
                    </a:lnTo>
                    <a:lnTo>
                      <a:pt x="29110" y="36793"/>
                    </a:lnTo>
                    <a:lnTo>
                      <a:pt x="28617" y="36652"/>
                    </a:lnTo>
                    <a:lnTo>
                      <a:pt x="27489" y="36441"/>
                    </a:lnTo>
                    <a:lnTo>
                      <a:pt x="26714" y="36229"/>
                    </a:lnTo>
                    <a:lnTo>
                      <a:pt x="27277" y="36229"/>
                    </a:lnTo>
                    <a:lnTo>
                      <a:pt x="28194" y="36159"/>
                    </a:lnTo>
                    <a:lnTo>
                      <a:pt x="29040" y="36018"/>
                    </a:lnTo>
                    <a:lnTo>
                      <a:pt x="29322" y="35877"/>
                    </a:lnTo>
                    <a:lnTo>
                      <a:pt x="29533" y="35736"/>
                    </a:lnTo>
                    <a:lnTo>
                      <a:pt x="29744" y="35313"/>
                    </a:lnTo>
                    <a:lnTo>
                      <a:pt x="29815" y="35031"/>
                    </a:lnTo>
                    <a:lnTo>
                      <a:pt x="29885" y="34820"/>
                    </a:lnTo>
                    <a:lnTo>
                      <a:pt x="29815" y="34608"/>
                    </a:lnTo>
                    <a:lnTo>
                      <a:pt x="29744" y="34467"/>
                    </a:lnTo>
                    <a:lnTo>
                      <a:pt x="29462" y="34397"/>
                    </a:lnTo>
                    <a:lnTo>
                      <a:pt x="29110" y="34397"/>
                    </a:lnTo>
                    <a:lnTo>
                      <a:pt x="28335" y="34679"/>
                    </a:lnTo>
                    <a:lnTo>
                      <a:pt x="27066" y="35101"/>
                    </a:lnTo>
                    <a:lnTo>
                      <a:pt x="26432" y="35383"/>
                    </a:lnTo>
                    <a:lnTo>
                      <a:pt x="26009" y="35665"/>
                    </a:lnTo>
                    <a:lnTo>
                      <a:pt x="25868" y="35806"/>
                    </a:lnTo>
                    <a:lnTo>
                      <a:pt x="25797" y="35877"/>
                    </a:lnTo>
                    <a:lnTo>
                      <a:pt x="25797" y="36008"/>
                    </a:lnTo>
                    <a:lnTo>
                      <a:pt x="25797" y="36008"/>
                    </a:lnTo>
                    <a:lnTo>
                      <a:pt x="24952" y="35524"/>
                    </a:lnTo>
                    <a:lnTo>
                      <a:pt x="23965" y="34890"/>
                    </a:lnTo>
                    <a:lnTo>
                      <a:pt x="22978" y="34185"/>
                    </a:lnTo>
                    <a:lnTo>
                      <a:pt x="21991" y="33621"/>
                    </a:lnTo>
                    <a:lnTo>
                      <a:pt x="23260" y="33621"/>
                    </a:lnTo>
                    <a:lnTo>
                      <a:pt x="24106" y="33692"/>
                    </a:lnTo>
                    <a:lnTo>
                      <a:pt x="24952" y="33692"/>
                    </a:lnTo>
                    <a:lnTo>
                      <a:pt x="25727" y="33621"/>
                    </a:lnTo>
                    <a:lnTo>
                      <a:pt x="26079" y="33551"/>
                    </a:lnTo>
                    <a:lnTo>
                      <a:pt x="26432" y="33480"/>
                    </a:lnTo>
                    <a:lnTo>
                      <a:pt x="26643" y="33339"/>
                    </a:lnTo>
                    <a:lnTo>
                      <a:pt x="26855" y="33198"/>
                    </a:lnTo>
                    <a:lnTo>
                      <a:pt x="26996" y="32916"/>
                    </a:lnTo>
                    <a:lnTo>
                      <a:pt x="26996" y="32705"/>
                    </a:lnTo>
                    <a:lnTo>
                      <a:pt x="26925" y="32423"/>
                    </a:lnTo>
                    <a:lnTo>
                      <a:pt x="26784" y="32282"/>
                    </a:lnTo>
                    <a:lnTo>
                      <a:pt x="26502" y="32141"/>
                    </a:lnTo>
                    <a:lnTo>
                      <a:pt x="25233" y="32141"/>
                    </a:lnTo>
                    <a:lnTo>
                      <a:pt x="24247" y="32353"/>
                    </a:lnTo>
                    <a:lnTo>
                      <a:pt x="22203" y="32775"/>
                    </a:lnTo>
                    <a:lnTo>
                      <a:pt x="21427" y="32987"/>
                    </a:lnTo>
                    <a:lnTo>
                      <a:pt x="20934" y="33057"/>
                    </a:lnTo>
                    <a:lnTo>
                      <a:pt x="19172" y="32775"/>
                    </a:lnTo>
                    <a:lnTo>
                      <a:pt x="17903" y="32634"/>
                    </a:lnTo>
                    <a:lnTo>
                      <a:pt x="17480" y="32564"/>
                    </a:lnTo>
                    <a:lnTo>
                      <a:pt x="17410" y="32564"/>
                    </a:lnTo>
                    <a:lnTo>
                      <a:pt x="17410" y="32634"/>
                    </a:lnTo>
                    <a:lnTo>
                      <a:pt x="17269" y="32423"/>
                    </a:lnTo>
                    <a:lnTo>
                      <a:pt x="17057" y="32141"/>
                    </a:lnTo>
                    <a:lnTo>
                      <a:pt x="16775" y="31295"/>
                    </a:lnTo>
                    <a:lnTo>
                      <a:pt x="16493" y="30449"/>
                    </a:lnTo>
                    <a:lnTo>
                      <a:pt x="16212" y="29745"/>
                    </a:lnTo>
                    <a:lnTo>
                      <a:pt x="15225" y="27630"/>
                    </a:lnTo>
                    <a:lnTo>
                      <a:pt x="14097" y="25586"/>
                    </a:lnTo>
                    <a:lnTo>
                      <a:pt x="12899" y="23542"/>
                    </a:lnTo>
                    <a:lnTo>
                      <a:pt x="11630" y="21568"/>
                    </a:lnTo>
                    <a:lnTo>
                      <a:pt x="14379" y="21568"/>
                    </a:lnTo>
                    <a:lnTo>
                      <a:pt x="14802" y="21639"/>
                    </a:lnTo>
                    <a:lnTo>
                      <a:pt x="15154" y="21850"/>
                    </a:lnTo>
                    <a:lnTo>
                      <a:pt x="15366" y="21991"/>
                    </a:lnTo>
                    <a:lnTo>
                      <a:pt x="15577" y="22203"/>
                    </a:lnTo>
                    <a:lnTo>
                      <a:pt x="15930" y="22767"/>
                    </a:lnTo>
                    <a:lnTo>
                      <a:pt x="16282" y="23472"/>
                    </a:lnTo>
                    <a:lnTo>
                      <a:pt x="16564" y="24176"/>
                    </a:lnTo>
                    <a:lnTo>
                      <a:pt x="16846" y="24952"/>
                    </a:lnTo>
                    <a:lnTo>
                      <a:pt x="17198" y="25586"/>
                    </a:lnTo>
                    <a:lnTo>
                      <a:pt x="17551" y="26079"/>
                    </a:lnTo>
                    <a:lnTo>
                      <a:pt x="17762" y="26291"/>
                    </a:lnTo>
                    <a:lnTo>
                      <a:pt x="17974" y="26432"/>
                    </a:lnTo>
                    <a:lnTo>
                      <a:pt x="18397" y="26502"/>
                    </a:lnTo>
                    <a:lnTo>
                      <a:pt x="18608" y="26502"/>
                    </a:lnTo>
                    <a:lnTo>
                      <a:pt x="18749" y="26432"/>
                    </a:lnTo>
                    <a:lnTo>
                      <a:pt x="18819" y="26220"/>
                    </a:lnTo>
                    <a:lnTo>
                      <a:pt x="18749" y="25938"/>
                    </a:lnTo>
                    <a:lnTo>
                      <a:pt x="18608" y="25586"/>
                    </a:lnTo>
                    <a:lnTo>
                      <a:pt x="18115" y="24740"/>
                    </a:lnTo>
                    <a:lnTo>
                      <a:pt x="17480" y="23894"/>
                    </a:lnTo>
                    <a:lnTo>
                      <a:pt x="16775" y="23049"/>
                    </a:lnTo>
                    <a:lnTo>
                      <a:pt x="16141" y="22344"/>
                    </a:lnTo>
                    <a:lnTo>
                      <a:pt x="15789" y="21991"/>
                    </a:lnTo>
                    <a:lnTo>
                      <a:pt x="16634" y="22203"/>
                    </a:lnTo>
                    <a:lnTo>
                      <a:pt x="17551" y="22485"/>
                    </a:lnTo>
                    <a:lnTo>
                      <a:pt x="18467" y="22908"/>
                    </a:lnTo>
                    <a:lnTo>
                      <a:pt x="18819" y="23190"/>
                    </a:lnTo>
                    <a:lnTo>
                      <a:pt x="19172" y="23401"/>
                    </a:lnTo>
                    <a:lnTo>
                      <a:pt x="19665" y="23965"/>
                    </a:lnTo>
                    <a:lnTo>
                      <a:pt x="19806" y="24176"/>
                    </a:lnTo>
                    <a:lnTo>
                      <a:pt x="19806" y="24388"/>
                    </a:lnTo>
                    <a:lnTo>
                      <a:pt x="19877" y="24599"/>
                    </a:lnTo>
                    <a:lnTo>
                      <a:pt x="20018" y="24881"/>
                    </a:lnTo>
                    <a:lnTo>
                      <a:pt x="20088" y="25375"/>
                    </a:lnTo>
                    <a:lnTo>
                      <a:pt x="20229" y="25938"/>
                    </a:lnTo>
                    <a:lnTo>
                      <a:pt x="20300" y="26220"/>
                    </a:lnTo>
                    <a:lnTo>
                      <a:pt x="20370" y="26502"/>
                    </a:lnTo>
                    <a:lnTo>
                      <a:pt x="20582" y="26643"/>
                    </a:lnTo>
                    <a:lnTo>
                      <a:pt x="20863" y="26784"/>
                    </a:lnTo>
                    <a:lnTo>
                      <a:pt x="21004" y="26714"/>
                    </a:lnTo>
                    <a:lnTo>
                      <a:pt x="21145" y="26714"/>
                    </a:lnTo>
                    <a:lnTo>
                      <a:pt x="21286" y="26573"/>
                    </a:lnTo>
                    <a:lnTo>
                      <a:pt x="21357" y="26502"/>
                    </a:lnTo>
                    <a:lnTo>
                      <a:pt x="21357" y="26220"/>
                    </a:lnTo>
                    <a:lnTo>
                      <a:pt x="21357" y="25868"/>
                    </a:lnTo>
                    <a:lnTo>
                      <a:pt x="21075" y="25163"/>
                    </a:lnTo>
                    <a:lnTo>
                      <a:pt x="20863" y="24670"/>
                    </a:lnTo>
                    <a:lnTo>
                      <a:pt x="21004" y="24811"/>
                    </a:lnTo>
                    <a:lnTo>
                      <a:pt x="21216" y="25022"/>
                    </a:lnTo>
                    <a:lnTo>
                      <a:pt x="21568" y="25657"/>
                    </a:lnTo>
                    <a:lnTo>
                      <a:pt x="21850" y="25938"/>
                    </a:lnTo>
                    <a:lnTo>
                      <a:pt x="22062" y="26079"/>
                    </a:lnTo>
                    <a:lnTo>
                      <a:pt x="22344" y="26220"/>
                    </a:lnTo>
                    <a:lnTo>
                      <a:pt x="22485" y="26150"/>
                    </a:lnTo>
                    <a:lnTo>
                      <a:pt x="22555" y="26079"/>
                    </a:lnTo>
                    <a:lnTo>
                      <a:pt x="22696" y="25938"/>
                    </a:lnTo>
                    <a:lnTo>
                      <a:pt x="22767" y="25868"/>
                    </a:lnTo>
                    <a:lnTo>
                      <a:pt x="22767" y="25727"/>
                    </a:lnTo>
                    <a:lnTo>
                      <a:pt x="22696" y="25657"/>
                    </a:lnTo>
                    <a:lnTo>
                      <a:pt x="22555" y="25445"/>
                    </a:lnTo>
                    <a:lnTo>
                      <a:pt x="22273" y="25234"/>
                    </a:lnTo>
                    <a:lnTo>
                      <a:pt x="21709" y="24811"/>
                    </a:lnTo>
                    <a:lnTo>
                      <a:pt x="21568" y="24599"/>
                    </a:lnTo>
                    <a:lnTo>
                      <a:pt x="21568" y="24529"/>
                    </a:lnTo>
                    <a:lnTo>
                      <a:pt x="21568" y="24388"/>
                    </a:lnTo>
                    <a:lnTo>
                      <a:pt x="21991" y="24670"/>
                    </a:lnTo>
                    <a:lnTo>
                      <a:pt x="22837" y="25093"/>
                    </a:lnTo>
                    <a:lnTo>
                      <a:pt x="23189" y="25234"/>
                    </a:lnTo>
                    <a:lnTo>
                      <a:pt x="23542" y="25234"/>
                    </a:lnTo>
                    <a:lnTo>
                      <a:pt x="23612" y="25163"/>
                    </a:lnTo>
                    <a:lnTo>
                      <a:pt x="23683" y="25093"/>
                    </a:lnTo>
                    <a:lnTo>
                      <a:pt x="23683" y="24881"/>
                    </a:lnTo>
                    <a:lnTo>
                      <a:pt x="23683" y="24670"/>
                    </a:lnTo>
                    <a:lnTo>
                      <a:pt x="23471" y="24317"/>
                    </a:lnTo>
                    <a:lnTo>
                      <a:pt x="23260" y="24106"/>
                    </a:lnTo>
                    <a:lnTo>
                      <a:pt x="22907" y="24035"/>
                    </a:lnTo>
                    <a:lnTo>
                      <a:pt x="22555" y="23965"/>
                    </a:lnTo>
                    <a:lnTo>
                      <a:pt x="21780" y="23965"/>
                    </a:lnTo>
                    <a:lnTo>
                      <a:pt x="21498" y="23894"/>
                    </a:lnTo>
                    <a:lnTo>
                      <a:pt x="21216" y="23753"/>
                    </a:lnTo>
                    <a:lnTo>
                      <a:pt x="22203" y="23472"/>
                    </a:lnTo>
                    <a:lnTo>
                      <a:pt x="22907" y="23260"/>
                    </a:lnTo>
                    <a:lnTo>
                      <a:pt x="23542" y="23049"/>
                    </a:lnTo>
                    <a:lnTo>
                      <a:pt x="24035" y="22767"/>
                    </a:lnTo>
                    <a:lnTo>
                      <a:pt x="24176" y="22626"/>
                    </a:lnTo>
                    <a:lnTo>
                      <a:pt x="24247" y="22555"/>
                    </a:lnTo>
                    <a:lnTo>
                      <a:pt x="24176" y="22414"/>
                    </a:lnTo>
                    <a:lnTo>
                      <a:pt x="23965" y="22344"/>
                    </a:lnTo>
                    <a:lnTo>
                      <a:pt x="23612" y="22273"/>
                    </a:lnTo>
                    <a:lnTo>
                      <a:pt x="23119" y="22203"/>
                    </a:lnTo>
                    <a:lnTo>
                      <a:pt x="22837" y="22203"/>
                    </a:lnTo>
                    <a:lnTo>
                      <a:pt x="22485" y="22344"/>
                    </a:lnTo>
                    <a:lnTo>
                      <a:pt x="22132" y="22555"/>
                    </a:lnTo>
                    <a:lnTo>
                      <a:pt x="21850" y="22767"/>
                    </a:lnTo>
                    <a:lnTo>
                      <a:pt x="21286" y="23190"/>
                    </a:lnTo>
                    <a:lnTo>
                      <a:pt x="21004" y="23331"/>
                    </a:lnTo>
                    <a:lnTo>
                      <a:pt x="20723" y="23331"/>
                    </a:lnTo>
                    <a:lnTo>
                      <a:pt x="20300" y="23260"/>
                    </a:lnTo>
                    <a:lnTo>
                      <a:pt x="19806" y="23049"/>
                    </a:lnTo>
                    <a:lnTo>
                      <a:pt x="18749" y="22485"/>
                    </a:lnTo>
                    <a:lnTo>
                      <a:pt x="17692" y="21921"/>
                    </a:lnTo>
                    <a:lnTo>
                      <a:pt x="17198" y="21639"/>
                    </a:lnTo>
                    <a:lnTo>
                      <a:pt x="16775" y="21498"/>
                    </a:lnTo>
                    <a:lnTo>
                      <a:pt x="17833" y="21568"/>
                    </a:lnTo>
                    <a:lnTo>
                      <a:pt x="19313" y="21639"/>
                    </a:lnTo>
                    <a:lnTo>
                      <a:pt x="20088" y="21568"/>
                    </a:lnTo>
                    <a:lnTo>
                      <a:pt x="20723" y="21498"/>
                    </a:lnTo>
                    <a:lnTo>
                      <a:pt x="20934" y="21357"/>
                    </a:lnTo>
                    <a:lnTo>
                      <a:pt x="21145" y="21216"/>
                    </a:lnTo>
                    <a:lnTo>
                      <a:pt x="21216" y="21075"/>
                    </a:lnTo>
                    <a:lnTo>
                      <a:pt x="21286" y="20864"/>
                    </a:lnTo>
                    <a:lnTo>
                      <a:pt x="21216" y="20582"/>
                    </a:lnTo>
                    <a:lnTo>
                      <a:pt x="21075" y="20441"/>
                    </a:lnTo>
                    <a:lnTo>
                      <a:pt x="20863" y="20300"/>
                    </a:lnTo>
                    <a:lnTo>
                      <a:pt x="20582" y="20159"/>
                    </a:lnTo>
                    <a:lnTo>
                      <a:pt x="19806" y="20088"/>
                    </a:lnTo>
                    <a:lnTo>
                      <a:pt x="18890" y="20159"/>
                    </a:lnTo>
                    <a:lnTo>
                      <a:pt x="17974" y="20229"/>
                    </a:lnTo>
                    <a:lnTo>
                      <a:pt x="17128" y="20370"/>
                    </a:lnTo>
                    <a:lnTo>
                      <a:pt x="16000" y="20582"/>
                    </a:lnTo>
                    <a:lnTo>
                      <a:pt x="14731" y="20864"/>
                    </a:lnTo>
                    <a:lnTo>
                      <a:pt x="13463" y="21075"/>
                    </a:lnTo>
                    <a:lnTo>
                      <a:pt x="12758" y="21146"/>
                    </a:lnTo>
                    <a:lnTo>
                      <a:pt x="12194" y="21146"/>
                    </a:lnTo>
                    <a:lnTo>
                      <a:pt x="11630" y="21005"/>
                    </a:lnTo>
                    <a:lnTo>
                      <a:pt x="11066" y="20723"/>
                    </a:lnTo>
                    <a:lnTo>
                      <a:pt x="10361" y="20159"/>
                    </a:lnTo>
                    <a:lnTo>
                      <a:pt x="9657" y="19383"/>
                    </a:lnTo>
                    <a:lnTo>
                      <a:pt x="8952" y="18538"/>
                    </a:lnTo>
                    <a:lnTo>
                      <a:pt x="8317" y="17621"/>
                    </a:lnTo>
                    <a:lnTo>
                      <a:pt x="6978" y="15718"/>
                    </a:lnTo>
                    <a:lnTo>
                      <a:pt x="6344" y="14872"/>
                    </a:lnTo>
                    <a:lnTo>
                      <a:pt x="5780" y="14097"/>
                    </a:lnTo>
                    <a:lnTo>
                      <a:pt x="5780" y="14097"/>
                    </a:lnTo>
                    <a:lnTo>
                      <a:pt x="6203" y="14168"/>
                    </a:lnTo>
                    <a:lnTo>
                      <a:pt x="6696" y="14238"/>
                    </a:lnTo>
                    <a:lnTo>
                      <a:pt x="7613" y="14238"/>
                    </a:lnTo>
                    <a:lnTo>
                      <a:pt x="8529" y="14309"/>
                    </a:lnTo>
                    <a:lnTo>
                      <a:pt x="8952" y="14379"/>
                    </a:lnTo>
                    <a:lnTo>
                      <a:pt x="9375" y="14450"/>
                    </a:lnTo>
                    <a:lnTo>
                      <a:pt x="9798" y="14731"/>
                    </a:lnTo>
                    <a:lnTo>
                      <a:pt x="10291" y="14943"/>
                    </a:lnTo>
                    <a:lnTo>
                      <a:pt x="11207" y="15648"/>
                    </a:lnTo>
                    <a:lnTo>
                      <a:pt x="12053" y="16282"/>
                    </a:lnTo>
                    <a:lnTo>
                      <a:pt x="12546" y="16564"/>
                    </a:lnTo>
                    <a:lnTo>
                      <a:pt x="13040" y="16846"/>
                    </a:lnTo>
                    <a:lnTo>
                      <a:pt x="13745" y="17128"/>
                    </a:lnTo>
                    <a:lnTo>
                      <a:pt x="14238" y="17339"/>
                    </a:lnTo>
                    <a:lnTo>
                      <a:pt x="14731" y="17410"/>
                    </a:lnTo>
                    <a:lnTo>
                      <a:pt x="15154" y="17480"/>
                    </a:lnTo>
                    <a:lnTo>
                      <a:pt x="15295" y="17410"/>
                    </a:lnTo>
                    <a:lnTo>
                      <a:pt x="15436" y="17339"/>
                    </a:lnTo>
                    <a:lnTo>
                      <a:pt x="15507" y="17198"/>
                    </a:lnTo>
                    <a:lnTo>
                      <a:pt x="15507" y="17057"/>
                    </a:lnTo>
                    <a:lnTo>
                      <a:pt x="15507" y="16846"/>
                    </a:lnTo>
                    <a:lnTo>
                      <a:pt x="15436" y="16564"/>
                    </a:lnTo>
                    <a:lnTo>
                      <a:pt x="15295" y="16353"/>
                    </a:lnTo>
                    <a:lnTo>
                      <a:pt x="15154" y="16212"/>
                    </a:lnTo>
                    <a:lnTo>
                      <a:pt x="14731" y="15930"/>
                    </a:lnTo>
                    <a:lnTo>
                      <a:pt x="14238" y="15648"/>
                    </a:lnTo>
                    <a:lnTo>
                      <a:pt x="13604" y="15436"/>
                    </a:lnTo>
                    <a:lnTo>
                      <a:pt x="12335" y="14943"/>
                    </a:lnTo>
                    <a:lnTo>
                      <a:pt x="11419" y="14591"/>
                    </a:lnTo>
                    <a:lnTo>
                      <a:pt x="14238" y="14802"/>
                    </a:lnTo>
                    <a:lnTo>
                      <a:pt x="14661" y="15577"/>
                    </a:lnTo>
                    <a:lnTo>
                      <a:pt x="15295" y="15930"/>
                    </a:lnTo>
                    <a:lnTo>
                      <a:pt x="16000" y="16353"/>
                    </a:lnTo>
                    <a:lnTo>
                      <a:pt x="16423" y="16494"/>
                    </a:lnTo>
                    <a:lnTo>
                      <a:pt x="16775" y="16635"/>
                    </a:lnTo>
                    <a:lnTo>
                      <a:pt x="17198" y="16635"/>
                    </a:lnTo>
                    <a:lnTo>
                      <a:pt x="17551" y="16564"/>
                    </a:lnTo>
                    <a:lnTo>
                      <a:pt x="18044" y="16423"/>
                    </a:lnTo>
                    <a:lnTo>
                      <a:pt x="18326" y="16212"/>
                    </a:lnTo>
                    <a:lnTo>
                      <a:pt x="18538" y="16071"/>
                    </a:lnTo>
                    <a:lnTo>
                      <a:pt x="18538" y="15930"/>
                    </a:lnTo>
                    <a:lnTo>
                      <a:pt x="18467" y="15859"/>
                    </a:lnTo>
                    <a:lnTo>
                      <a:pt x="18326" y="15718"/>
                    </a:lnTo>
                    <a:lnTo>
                      <a:pt x="17833" y="15577"/>
                    </a:lnTo>
                    <a:lnTo>
                      <a:pt x="16423" y="15225"/>
                    </a:lnTo>
                    <a:lnTo>
                      <a:pt x="15859" y="15013"/>
                    </a:lnTo>
                    <a:lnTo>
                      <a:pt x="15648" y="14943"/>
                    </a:lnTo>
                    <a:lnTo>
                      <a:pt x="15507" y="14802"/>
                    </a:lnTo>
                    <a:lnTo>
                      <a:pt x="16212" y="14802"/>
                    </a:lnTo>
                    <a:lnTo>
                      <a:pt x="16775" y="14731"/>
                    </a:lnTo>
                    <a:lnTo>
                      <a:pt x="17057" y="14591"/>
                    </a:lnTo>
                    <a:lnTo>
                      <a:pt x="17128" y="14520"/>
                    </a:lnTo>
                    <a:lnTo>
                      <a:pt x="17198" y="14379"/>
                    </a:lnTo>
                    <a:lnTo>
                      <a:pt x="17128" y="14309"/>
                    </a:lnTo>
                    <a:lnTo>
                      <a:pt x="17057" y="14168"/>
                    </a:lnTo>
                    <a:lnTo>
                      <a:pt x="16705" y="14027"/>
                    </a:lnTo>
                    <a:lnTo>
                      <a:pt x="16141" y="13886"/>
                    </a:lnTo>
                    <a:lnTo>
                      <a:pt x="15366" y="13815"/>
                    </a:lnTo>
                    <a:lnTo>
                      <a:pt x="15507" y="13674"/>
                    </a:lnTo>
                    <a:lnTo>
                      <a:pt x="15718" y="13533"/>
                    </a:lnTo>
                    <a:lnTo>
                      <a:pt x="16282" y="13181"/>
                    </a:lnTo>
                    <a:lnTo>
                      <a:pt x="16846" y="12969"/>
                    </a:lnTo>
                    <a:lnTo>
                      <a:pt x="17057" y="12899"/>
                    </a:lnTo>
                    <a:lnTo>
                      <a:pt x="17198" y="12899"/>
                    </a:lnTo>
                    <a:lnTo>
                      <a:pt x="16634" y="12617"/>
                    </a:lnTo>
                    <a:lnTo>
                      <a:pt x="16212" y="12546"/>
                    </a:lnTo>
                    <a:lnTo>
                      <a:pt x="15789" y="12687"/>
                    </a:lnTo>
                    <a:lnTo>
                      <a:pt x="15507" y="12828"/>
                    </a:lnTo>
                    <a:lnTo>
                      <a:pt x="14943" y="13392"/>
                    </a:lnTo>
                    <a:lnTo>
                      <a:pt x="14661" y="13604"/>
                    </a:lnTo>
                    <a:lnTo>
                      <a:pt x="14308" y="13745"/>
                    </a:lnTo>
                    <a:lnTo>
                      <a:pt x="13886" y="13815"/>
                    </a:lnTo>
                    <a:lnTo>
                      <a:pt x="13463" y="13886"/>
                    </a:lnTo>
                    <a:lnTo>
                      <a:pt x="12476" y="13815"/>
                    </a:lnTo>
                    <a:lnTo>
                      <a:pt x="11560" y="13745"/>
                    </a:lnTo>
                    <a:lnTo>
                      <a:pt x="10643" y="13674"/>
                    </a:lnTo>
                    <a:lnTo>
                      <a:pt x="11701" y="13251"/>
                    </a:lnTo>
                    <a:lnTo>
                      <a:pt x="12405" y="12969"/>
                    </a:lnTo>
                    <a:lnTo>
                      <a:pt x="13040" y="12687"/>
                    </a:lnTo>
                    <a:lnTo>
                      <a:pt x="13533" y="12335"/>
                    </a:lnTo>
                    <a:lnTo>
                      <a:pt x="13674" y="12124"/>
                    </a:lnTo>
                    <a:lnTo>
                      <a:pt x="13745" y="11983"/>
                    </a:lnTo>
                    <a:lnTo>
                      <a:pt x="13745" y="11771"/>
                    </a:lnTo>
                    <a:lnTo>
                      <a:pt x="13674" y="11560"/>
                    </a:lnTo>
                    <a:lnTo>
                      <a:pt x="13392" y="11348"/>
                    </a:lnTo>
                    <a:lnTo>
                      <a:pt x="13040" y="11207"/>
                    </a:lnTo>
                    <a:lnTo>
                      <a:pt x="12899" y="11137"/>
                    </a:lnTo>
                    <a:lnTo>
                      <a:pt x="12687" y="11137"/>
                    </a:lnTo>
                    <a:lnTo>
                      <a:pt x="12264" y="11348"/>
                    </a:lnTo>
                    <a:lnTo>
                      <a:pt x="11771" y="11701"/>
                    </a:lnTo>
                    <a:lnTo>
                      <a:pt x="11207" y="12194"/>
                    </a:lnTo>
                    <a:lnTo>
                      <a:pt x="10220" y="13110"/>
                    </a:lnTo>
                    <a:lnTo>
                      <a:pt x="9798" y="13463"/>
                    </a:lnTo>
                    <a:lnTo>
                      <a:pt x="9445" y="13604"/>
                    </a:lnTo>
                    <a:lnTo>
                      <a:pt x="8881" y="13745"/>
                    </a:lnTo>
                    <a:lnTo>
                      <a:pt x="7190" y="13745"/>
                    </a:lnTo>
                    <a:lnTo>
                      <a:pt x="6626" y="13674"/>
                    </a:lnTo>
                    <a:lnTo>
                      <a:pt x="6203" y="13533"/>
                    </a:lnTo>
                    <a:lnTo>
                      <a:pt x="5780" y="13392"/>
                    </a:lnTo>
                    <a:lnTo>
                      <a:pt x="5357" y="13181"/>
                    </a:lnTo>
                    <a:lnTo>
                      <a:pt x="5005" y="12969"/>
                    </a:lnTo>
                    <a:lnTo>
                      <a:pt x="4300" y="12335"/>
                    </a:lnTo>
                    <a:lnTo>
                      <a:pt x="3665" y="11630"/>
                    </a:lnTo>
                    <a:lnTo>
                      <a:pt x="3102" y="10784"/>
                    </a:lnTo>
                    <a:lnTo>
                      <a:pt x="2608" y="9868"/>
                    </a:lnTo>
                    <a:lnTo>
                      <a:pt x="2115" y="8952"/>
                    </a:lnTo>
                    <a:lnTo>
                      <a:pt x="1762" y="8035"/>
                    </a:lnTo>
                    <a:lnTo>
                      <a:pt x="1621" y="7542"/>
                    </a:lnTo>
                    <a:lnTo>
                      <a:pt x="1410" y="6485"/>
                    </a:lnTo>
                    <a:lnTo>
                      <a:pt x="987" y="3665"/>
                    </a:lnTo>
                    <a:lnTo>
                      <a:pt x="846" y="2256"/>
                    </a:lnTo>
                    <a:lnTo>
                      <a:pt x="776" y="1058"/>
                    </a:lnTo>
                    <a:lnTo>
                      <a:pt x="776" y="564"/>
                    </a:lnTo>
                    <a:lnTo>
                      <a:pt x="846" y="282"/>
                    </a:lnTo>
                    <a:lnTo>
                      <a:pt x="917" y="71"/>
                    </a:lnTo>
                    <a:lnTo>
                      <a:pt x="987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10"/>
              <p:cNvSpPr/>
              <p:nvPr/>
            </p:nvSpPr>
            <p:spPr>
              <a:xfrm>
                <a:off x="3501600" y="4357925"/>
                <a:ext cx="151575" cy="297825"/>
              </a:xfrm>
              <a:custGeom>
                <a:avLst/>
                <a:gdLst/>
                <a:ahLst/>
                <a:cxnLst/>
                <a:rect l="l" t="t" r="r" b="b"/>
                <a:pathLst>
                  <a:path w="6063" h="11913" extrusionOk="0">
                    <a:moveTo>
                      <a:pt x="4935" y="0"/>
                    </a:moveTo>
                    <a:lnTo>
                      <a:pt x="3737" y="1410"/>
                    </a:lnTo>
                    <a:lnTo>
                      <a:pt x="3314" y="2326"/>
                    </a:lnTo>
                    <a:lnTo>
                      <a:pt x="2891" y="3243"/>
                    </a:lnTo>
                    <a:lnTo>
                      <a:pt x="2609" y="4230"/>
                    </a:lnTo>
                    <a:lnTo>
                      <a:pt x="2397" y="5216"/>
                    </a:lnTo>
                    <a:lnTo>
                      <a:pt x="1833" y="6908"/>
                    </a:lnTo>
                    <a:lnTo>
                      <a:pt x="1270" y="8459"/>
                    </a:lnTo>
                    <a:lnTo>
                      <a:pt x="494" y="9939"/>
                    </a:lnTo>
                    <a:lnTo>
                      <a:pt x="142" y="10855"/>
                    </a:lnTo>
                    <a:lnTo>
                      <a:pt x="1" y="11137"/>
                    </a:lnTo>
                    <a:lnTo>
                      <a:pt x="71" y="11348"/>
                    </a:lnTo>
                    <a:lnTo>
                      <a:pt x="353" y="11419"/>
                    </a:lnTo>
                    <a:lnTo>
                      <a:pt x="635" y="11348"/>
                    </a:lnTo>
                    <a:lnTo>
                      <a:pt x="847" y="11137"/>
                    </a:lnTo>
                    <a:lnTo>
                      <a:pt x="988" y="10785"/>
                    </a:lnTo>
                    <a:lnTo>
                      <a:pt x="917" y="11207"/>
                    </a:lnTo>
                    <a:lnTo>
                      <a:pt x="917" y="11348"/>
                    </a:lnTo>
                    <a:lnTo>
                      <a:pt x="988" y="11419"/>
                    </a:lnTo>
                    <a:lnTo>
                      <a:pt x="1058" y="11489"/>
                    </a:lnTo>
                    <a:lnTo>
                      <a:pt x="1129" y="11489"/>
                    </a:lnTo>
                    <a:lnTo>
                      <a:pt x="1411" y="11348"/>
                    </a:lnTo>
                    <a:lnTo>
                      <a:pt x="1904" y="10996"/>
                    </a:lnTo>
                    <a:lnTo>
                      <a:pt x="2045" y="10855"/>
                    </a:lnTo>
                    <a:lnTo>
                      <a:pt x="2045" y="10714"/>
                    </a:lnTo>
                    <a:lnTo>
                      <a:pt x="2468" y="10503"/>
                    </a:lnTo>
                    <a:lnTo>
                      <a:pt x="2609" y="10503"/>
                    </a:lnTo>
                    <a:lnTo>
                      <a:pt x="2750" y="10573"/>
                    </a:lnTo>
                    <a:lnTo>
                      <a:pt x="2891" y="10644"/>
                    </a:lnTo>
                    <a:lnTo>
                      <a:pt x="2961" y="10785"/>
                    </a:lnTo>
                    <a:lnTo>
                      <a:pt x="3102" y="11278"/>
                    </a:lnTo>
                    <a:lnTo>
                      <a:pt x="3314" y="11630"/>
                    </a:lnTo>
                    <a:lnTo>
                      <a:pt x="3596" y="11842"/>
                    </a:lnTo>
                    <a:lnTo>
                      <a:pt x="3807" y="11912"/>
                    </a:lnTo>
                    <a:lnTo>
                      <a:pt x="4159" y="11771"/>
                    </a:lnTo>
                    <a:lnTo>
                      <a:pt x="4159" y="11630"/>
                    </a:lnTo>
                    <a:lnTo>
                      <a:pt x="4018" y="11278"/>
                    </a:lnTo>
                    <a:lnTo>
                      <a:pt x="3525" y="10503"/>
                    </a:lnTo>
                    <a:lnTo>
                      <a:pt x="3032" y="9586"/>
                    </a:lnTo>
                    <a:lnTo>
                      <a:pt x="2891" y="9234"/>
                    </a:lnTo>
                    <a:lnTo>
                      <a:pt x="2820" y="8881"/>
                    </a:lnTo>
                    <a:lnTo>
                      <a:pt x="3032" y="8952"/>
                    </a:lnTo>
                    <a:lnTo>
                      <a:pt x="3173" y="9022"/>
                    </a:lnTo>
                    <a:lnTo>
                      <a:pt x="3525" y="9304"/>
                    </a:lnTo>
                    <a:lnTo>
                      <a:pt x="3807" y="9727"/>
                    </a:lnTo>
                    <a:lnTo>
                      <a:pt x="4018" y="10150"/>
                    </a:lnTo>
                    <a:lnTo>
                      <a:pt x="4300" y="10644"/>
                    </a:lnTo>
                    <a:lnTo>
                      <a:pt x="4512" y="10996"/>
                    </a:lnTo>
                    <a:lnTo>
                      <a:pt x="4794" y="11207"/>
                    </a:lnTo>
                    <a:lnTo>
                      <a:pt x="4935" y="11278"/>
                    </a:lnTo>
                    <a:lnTo>
                      <a:pt x="5146" y="11278"/>
                    </a:lnTo>
                    <a:lnTo>
                      <a:pt x="5499" y="11137"/>
                    </a:lnTo>
                    <a:lnTo>
                      <a:pt x="5781" y="10926"/>
                    </a:lnTo>
                    <a:lnTo>
                      <a:pt x="5851" y="10714"/>
                    </a:lnTo>
                    <a:lnTo>
                      <a:pt x="5851" y="10362"/>
                    </a:lnTo>
                    <a:lnTo>
                      <a:pt x="5781" y="10080"/>
                    </a:lnTo>
                    <a:lnTo>
                      <a:pt x="5640" y="9727"/>
                    </a:lnTo>
                    <a:lnTo>
                      <a:pt x="5358" y="9163"/>
                    </a:lnTo>
                    <a:lnTo>
                      <a:pt x="5146" y="8881"/>
                    </a:lnTo>
                    <a:lnTo>
                      <a:pt x="4794" y="8600"/>
                    </a:lnTo>
                    <a:lnTo>
                      <a:pt x="4018" y="8106"/>
                    </a:lnTo>
                    <a:lnTo>
                      <a:pt x="3314" y="7754"/>
                    </a:lnTo>
                    <a:lnTo>
                      <a:pt x="3032" y="7613"/>
                    </a:lnTo>
                    <a:lnTo>
                      <a:pt x="2961" y="7472"/>
                    </a:lnTo>
                    <a:lnTo>
                      <a:pt x="2820" y="7049"/>
                    </a:lnTo>
                    <a:lnTo>
                      <a:pt x="2891" y="6485"/>
                    </a:lnTo>
                    <a:lnTo>
                      <a:pt x="3032" y="5851"/>
                    </a:lnTo>
                    <a:lnTo>
                      <a:pt x="3173" y="5146"/>
                    </a:lnTo>
                    <a:lnTo>
                      <a:pt x="3666" y="3807"/>
                    </a:lnTo>
                    <a:lnTo>
                      <a:pt x="4018" y="2820"/>
                    </a:lnTo>
                    <a:lnTo>
                      <a:pt x="4300" y="4018"/>
                    </a:lnTo>
                    <a:lnTo>
                      <a:pt x="4512" y="4793"/>
                    </a:lnTo>
                    <a:lnTo>
                      <a:pt x="4794" y="5569"/>
                    </a:lnTo>
                    <a:lnTo>
                      <a:pt x="5146" y="6203"/>
                    </a:lnTo>
                    <a:lnTo>
                      <a:pt x="5287" y="6344"/>
                    </a:lnTo>
                    <a:lnTo>
                      <a:pt x="5428" y="6485"/>
                    </a:lnTo>
                    <a:lnTo>
                      <a:pt x="5569" y="6485"/>
                    </a:lnTo>
                    <a:lnTo>
                      <a:pt x="5781" y="6344"/>
                    </a:lnTo>
                    <a:lnTo>
                      <a:pt x="5922" y="6062"/>
                    </a:lnTo>
                    <a:lnTo>
                      <a:pt x="6062" y="5639"/>
                    </a:lnTo>
                    <a:lnTo>
                      <a:pt x="6062" y="5428"/>
                    </a:lnTo>
                    <a:lnTo>
                      <a:pt x="5922" y="5075"/>
                    </a:lnTo>
                    <a:lnTo>
                      <a:pt x="5569" y="4159"/>
                    </a:lnTo>
                    <a:lnTo>
                      <a:pt x="5146" y="3313"/>
                    </a:lnTo>
                    <a:lnTo>
                      <a:pt x="4935" y="2679"/>
                    </a:lnTo>
                    <a:lnTo>
                      <a:pt x="4794" y="1974"/>
                    </a:lnTo>
                    <a:lnTo>
                      <a:pt x="4723" y="1340"/>
                    </a:lnTo>
                    <a:lnTo>
                      <a:pt x="4794" y="776"/>
                    </a:lnTo>
                    <a:lnTo>
                      <a:pt x="4935" y="0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10"/>
              <p:cNvSpPr/>
              <p:nvPr/>
            </p:nvSpPr>
            <p:spPr>
              <a:xfrm>
                <a:off x="3487525" y="4421350"/>
                <a:ext cx="82825" cy="112800"/>
              </a:xfrm>
              <a:custGeom>
                <a:avLst/>
                <a:gdLst/>
                <a:ahLst/>
                <a:cxnLst/>
                <a:rect l="l" t="t" r="r" b="b"/>
                <a:pathLst>
                  <a:path w="3313" h="4512" extrusionOk="0">
                    <a:moveTo>
                      <a:pt x="3031" y="1"/>
                    </a:moveTo>
                    <a:lnTo>
                      <a:pt x="2749" y="71"/>
                    </a:lnTo>
                    <a:lnTo>
                      <a:pt x="2326" y="353"/>
                    </a:lnTo>
                    <a:lnTo>
                      <a:pt x="1762" y="776"/>
                    </a:lnTo>
                    <a:lnTo>
                      <a:pt x="1269" y="1199"/>
                    </a:lnTo>
                    <a:lnTo>
                      <a:pt x="705" y="1833"/>
                    </a:lnTo>
                    <a:lnTo>
                      <a:pt x="282" y="2468"/>
                    </a:lnTo>
                    <a:lnTo>
                      <a:pt x="70" y="2750"/>
                    </a:lnTo>
                    <a:lnTo>
                      <a:pt x="0" y="3032"/>
                    </a:lnTo>
                    <a:lnTo>
                      <a:pt x="0" y="3596"/>
                    </a:lnTo>
                    <a:lnTo>
                      <a:pt x="70" y="3878"/>
                    </a:lnTo>
                    <a:lnTo>
                      <a:pt x="211" y="4230"/>
                    </a:lnTo>
                    <a:lnTo>
                      <a:pt x="352" y="4441"/>
                    </a:lnTo>
                    <a:lnTo>
                      <a:pt x="423" y="4512"/>
                    </a:lnTo>
                    <a:lnTo>
                      <a:pt x="634" y="4512"/>
                    </a:lnTo>
                    <a:lnTo>
                      <a:pt x="775" y="4371"/>
                    </a:lnTo>
                    <a:lnTo>
                      <a:pt x="987" y="4018"/>
                    </a:lnTo>
                    <a:lnTo>
                      <a:pt x="1903" y="2609"/>
                    </a:lnTo>
                    <a:lnTo>
                      <a:pt x="2467" y="1693"/>
                    </a:lnTo>
                    <a:lnTo>
                      <a:pt x="2960" y="917"/>
                    </a:lnTo>
                    <a:lnTo>
                      <a:pt x="3242" y="283"/>
                    </a:lnTo>
                    <a:lnTo>
                      <a:pt x="3313" y="71"/>
                    </a:lnTo>
                    <a:lnTo>
                      <a:pt x="3242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10"/>
              <p:cNvSpPr/>
              <p:nvPr/>
            </p:nvSpPr>
            <p:spPr>
              <a:xfrm>
                <a:off x="3621425" y="4657475"/>
                <a:ext cx="89900" cy="84625"/>
              </a:xfrm>
              <a:custGeom>
                <a:avLst/>
                <a:gdLst/>
                <a:ahLst/>
                <a:cxnLst/>
                <a:rect l="l" t="t" r="r" b="b"/>
                <a:pathLst>
                  <a:path w="3596" h="3385" extrusionOk="0">
                    <a:moveTo>
                      <a:pt x="3595" y="1"/>
                    </a:moveTo>
                    <a:lnTo>
                      <a:pt x="3102" y="71"/>
                    </a:lnTo>
                    <a:lnTo>
                      <a:pt x="2538" y="283"/>
                    </a:lnTo>
                    <a:lnTo>
                      <a:pt x="2045" y="565"/>
                    </a:lnTo>
                    <a:lnTo>
                      <a:pt x="1551" y="917"/>
                    </a:lnTo>
                    <a:lnTo>
                      <a:pt x="1058" y="1340"/>
                    </a:lnTo>
                    <a:lnTo>
                      <a:pt x="635" y="1763"/>
                    </a:lnTo>
                    <a:lnTo>
                      <a:pt x="353" y="2256"/>
                    </a:lnTo>
                    <a:lnTo>
                      <a:pt x="142" y="2679"/>
                    </a:lnTo>
                    <a:lnTo>
                      <a:pt x="1" y="2961"/>
                    </a:lnTo>
                    <a:lnTo>
                      <a:pt x="1" y="3173"/>
                    </a:lnTo>
                    <a:lnTo>
                      <a:pt x="1" y="3314"/>
                    </a:lnTo>
                    <a:lnTo>
                      <a:pt x="71" y="3384"/>
                    </a:lnTo>
                    <a:lnTo>
                      <a:pt x="353" y="3384"/>
                    </a:lnTo>
                    <a:lnTo>
                      <a:pt x="706" y="3173"/>
                    </a:lnTo>
                    <a:lnTo>
                      <a:pt x="1410" y="2609"/>
                    </a:lnTo>
                    <a:lnTo>
                      <a:pt x="1692" y="2397"/>
                    </a:lnTo>
                    <a:lnTo>
                      <a:pt x="2115" y="1904"/>
                    </a:lnTo>
                    <a:lnTo>
                      <a:pt x="2609" y="1058"/>
                    </a:lnTo>
                    <a:lnTo>
                      <a:pt x="3173" y="353"/>
                    </a:lnTo>
                    <a:lnTo>
                      <a:pt x="3384" y="142"/>
                    </a:lnTo>
                    <a:lnTo>
                      <a:pt x="3595" y="1"/>
                    </a:lnTo>
                    <a:close/>
                  </a:path>
                </a:pathLst>
              </a:custGeom>
              <a:solidFill>
                <a:srgbClr val="8EBC7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95" name="Google Shape;595;p10"/>
            <p:cNvSpPr/>
            <p:nvPr/>
          </p:nvSpPr>
          <p:spPr>
            <a:xfrm>
              <a:off x="4535406" y="4308991"/>
              <a:ext cx="198042" cy="199452"/>
            </a:xfrm>
            <a:custGeom>
              <a:avLst/>
              <a:gdLst/>
              <a:ahLst/>
              <a:cxnLst/>
              <a:rect l="l" t="t" r="r" b="b"/>
              <a:pathLst>
                <a:path w="9798" h="9869" extrusionOk="0">
                  <a:moveTo>
                    <a:pt x="4582" y="635"/>
                  </a:moveTo>
                  <a:lnTo>
                    <a:pt x="4864" y="705"/>
                  </a:lnTo>
                  <a:lnTo>
                    <a:pt x="5145" y="846"/>
                  </a:lnTo>
                  <a:lnTo>
                    <a:pt x="5357" y="1058"/>
                  </a:lnTo>
                  <a:lnTo>
                    <a:pt x="5498" y="1269"/>
                  </a:lnTo>
                  <a:lnTo>
                    <a:pt x="5568" y="1481"/>
                  </a:lnTo>
                  <a:lnTo>
                    <a:pt x="5568" y="1763"/>
                  </a:lnTo>
                  <a:lnTo>
                    <a:pt x="5568" y="2045"/>
                  </a:lnTo>
                  <a:lnTo>
                    <a:pt x="5357" y="2679"/>
                  </a:lnTo>
                  <a:lnTo>
                    <a:pt x="4864" y="3807"/>
                  </a:lnTo>
                  <a:lnTo>
                    <a:pt x="4723" y="4230"/>
                  </a:lnTo>
                  <a:lnTo>
                    <a:pt x="4652" y="4441"/>
                  </a:lnTo>
                  <a:lnTo>
                    <a:pt x="4723" y="4582"/>
                  </a:lnTo>
                  <a:lnTo>
                    <a:pt x="3736" y="3948"/>
                  </a:lnTo>
                  <a:lnTo>
                    <a:pt x="2890" y="3243"/>
                  </a:lnTo>
                  <a:lnTo>
                    <a:pt x="2679" y="3031"/>
                  </a:lnTo>
                  <a:lnTo>
                    <a:pt x="2538" y="2820"/>
                  </a:lnTo>
                  <a:lnTo>
                    <a:pt x="2467" y="2538"/>
                  </a:lnTo>
                  <a:lnTo>
                    <a:pt x="2467" y="2326"/>
                  </a:lnTo>
                  <a:lnTo>
                    <a:pt x="2538" y="2045"/>
                  </a:lnTo>
                  <a:lnTo>
                    <a:pt x="2608" y="1833"/>
                  </a:lnTo>
                  <a:lnTo>
                    <a:pt x="2890" y="1340"/>
                  </a:lnTo>
                  <a:lnTo>
                    <a:pt x="3313" y="987"/>
                  </a:lnTo>
                  <a:lnTo>
                    <a:pt x="3806" y="705"/>
                  </a:lnTo>
                  <a:lnTo>
                    <a:pt x="4370" y="635"/>
                  </a:lnTo>
                  <a:close/>
                  <a:moveTo>
                    <a:pt x="7753" y="2820"/>
                  </a:moveTo>
                  <a:lnTo>
                    <a:pt x="8106" y="2890"/>
                  </a:lnTo>
                  <a:lnTo>
                    <a:pt x="8388" y="2961"/>
                  </a:lnTo>
                  <a:lnTo>
                    <a:pt x="8599" y="3102"/>
                  </a:lnTo>
                  <a:lnTo>
                    <a:pt x="8740" y="3313"/>
                  </a:lnTo>
                  <a:lnTo>
                    <a:pt x="8881" y="3525"/>
                  </a:lnTo>
                  <a:lnTo>
                    <a:pt x="8952" y="3807"/>
                  </a:lnTo>
                  <a:lnTo>
                    <a:pt x="8952" y="4089"/>
                  </a:lnTo>
                  <a:lnTo>
                    <a:pt x="8952" y="4371"/>
                  </a:lnTo>
                  <a:lnTo>
                    <a:pt x="8952" y="4652"/>
                  </a:lnTo>
                  <a:lnTo>
                    <a:pt x="8811" y="4864"/>
                  </a:lnTo>
                  <a:lnTo>
                    <a:pt x="8740" y="5146"/>
                  </a:lnTo>
                  <a:lnTo>
                    <a:pt x="8529" y="5357"/>
                  </a:lnTo>
                  <a:lnTo>
                    <a:pt x="8317" y="5498"/>
                  </a:lnTo>
                  <a:lnTo>
                    <a:pt x="8106" y="5639"/>
                  </a:lnTo>
                  <a:lnTo>
                    <a:pt x="7824" y="5710"/>
                  </a:lnTo>
                  <a:lnTo>
                    <a:pt x="7471" y="5639"/>
                  </a:lnTo>
                  <a:lnTo>
                    <a:pt x="7049" y="5569"/>
                  </a:lnTo>
                  <a:lnTo>
                    <a:pt x="6696" y="5428"/>
                  </a:lnTo>
                  <a:lnTo>
                    <a:pt x="6414" y="5287"/>
                  </a:lnTo>
                  <a:lnTo>
                    <a:pt x="6203" y="5075"/>
                  </a:lnTo>
                  <a:lnTo>
                    <a:pt x="6132" y="4864"/>
                  </a:lnTo>
                  <a:lnTo>
                    <a:pt x="5991" y="4582"/>
                  </a:lnTo>
                  <a:lnTo>
                    <a:pt x="5991" y="4371"/>
                  </a:lnTo>
                  <a:lnTo>
                    <a:pt x="6062" y="4089"/>
                  </a:lnTo>
                  <a:lnTo>
                    <a:pt x="6132" y="3807"/>
                  </a:lnTo>
                  <a:lnTo>
                    <a:pt x="6273" y="3595"/>
                  </a:lnTo>
                  <a:lnTo>
                    <a:pt x="6414" y="3384"/>
                  </a:lnTo>
                  <a:lnTo>
                    <a:pt x="6626" y="3172"/>
                  </a:lnTo>
                  <a:lnTo>
                    <a:pt x="6908" y="3031"/>
                  </a:lnTo>
                  <a:lnTo>
                    <a:pt x="7189" y="2890"/>
                  </a:lnTo>
                  <a:lnTo>
                    <a:pt x="7471" y="2820"/>
                  </a:lnTo>
                  <a:close/>
                  <a:moveTo>
                    <a:pt x="5921" y="5992"/>
                  </a:moveTo>
                  <a:lnTo>
                    <a:pt x="6555" y="6133"/>
                  </a:lnTo>
                  <a:lnTo>
                    <a:pt x="7260" y="6415"/>
                  </a:lnTo>
                  <a:lnTo>
                    <a:pt x="7824" y="6767"/>
                  </a:lnTo>
                  <a:lnTo>
                    <a:pt x="8035" y="6978"/>
                  </a:lnTo>
                  <a:lnTo>
                    <a:pt x="8176" y="7190"/>
                  </a:lnTo>
                  <a:lnTo>
                    <a:pt x="8317" y="7401"/>
                  </a:lnTo>
                  <a:lnTo>
                    <a:pt x="8317" y="7613"/>
                  </a:lnTo>
                  <a:lnTo>
                    <a:pt x="8247" y="7824"/>
                  </a:lnTo>
                  <a:lnTo>
                    <a:pt x="8035" y="8036"/>
                  </a:lnTo>
                  <a:lnTo>
                    <a:pt x="7683" y="8318"/>
                  </a:lnTo>
                  <a:lnTo>
                    <a:pt x="7260" y="8529"/>
                  </a:lnTo>
                  <a:lnTo>
                    <a:pt x="6837" y="8670"/>
                  </a:lnTo>
                  <a:lnTo>
                    <a:pt x="6414" y="8741"/>
                  </a:lnTo>
                  <a:lnTo>
                    <a:pt x="5991" y="8741"/>
                  </a:lnTo>
                  <a:lnTo>
                    <a:pt x="5639" y="8670"/>
                  </a:lnTo>
                  <a:lnTo>
                    <a:pt x="5286" y="8529"/>
                  </a:lnTo>
                  <a:lnTo>
                    <a:pt x="4934" y="8388"/>
                  </a:lnTo>
                  <a:lnTo>
                    <a:pt x="4652" y="8177"/>
                  </a:lnTo>
                  <a:lnTo>
                    <a:pt x="4441" y="7965"/>
                  </a:lnTo>
                  <a:lnTo>
                    <a:pt x="4300" y="7683"/>
                  </a:lnTo>
                  <a:lnTo>
                    <a:pt x="4229" y="7401"/>
                  </a:lnTo>
                  <a:lnTo>
                    <a:pt x="4300" y="7119"/>
                  </a:lnTo>
                  <a:lnTo>
                    <a:pt x="4370" y="6767"/>
                  </a:lnTo>
                  <a:lnTo>
                    <a:pt x="4652" y="6415"/>
                  </a:lnTo>
                  <a:lnTo>
                    <a:pt x="5004" y="6062"/>
                  </a:lnTo>
                  <a:lnTo>
                    <a:pt x="5145" y="5992"/>
                  </a:lnTo>
                  <a:close/>
                  <a:moveTo>
                    <a:pt x="4229" y="5498"/>
                  </a:moveTo>
                  <a:lnTo>
                    <a:pt x="3877" y="6767"/>
                  </a:lnTo>
                  <a:lnTo>
                    <a:pt x="3313" y="7965"/>
                  </a:lnTo>
                  <a:lnTo>
                    <a:pt x="3031" y="8459"/>
                  </a:lnTo>
                  <a:lnTo>
                    <a:pt x="2608" y="8670"/>
                  </a:lnTo>
                  <a:lnTo>
                    <a:pt x="2256" y="8811"/>
                  </a:lnTo>
                  <a:lnTo>
                    <a:pt x="1903" y="8811"/>
                  </a:lnTo>
                  <a:lnTo>
                    <a:pt x="1551" y="8600"/>
                  </a:lnTo>
                  <a:lnTo>
                    <a:pt x="1269" y="8318"/>
                  </a:lnTo>
                  <a:lnTo>
                    <a:pt x="1057" y="7895"/>
                  </a:lnTo>
                  <a:lnTo>
                    <a:pt x="916" y="7401"/>
                  </a:lnTo>
                  <a:lnTo>
                    <a:pt x="916" y="6978"/>
                  </a:lnTo>
                  <a:lnTo>
                    <a:pt x="987" y="6697"/>
                  </a:lnTo>
                  <a:lnTo>
                    <a:pt x="1057" y="6415"/>
                  </a:lnTo>
                  <a:lnTo>
                    <a:pt x="1128" y="6203"/>
                  </a:lnTo>
                  <a:lnTo>
                    <a:pt x="1339" y="5992"/>
                  </a:lnTo>
                  <a:lnTo>
                    <a:pt x="1480" y="5851"/>
                  </a:lnTo>
                  <a:lnTo>
                    <a:pt x="1974" y="5639"/>
                  </a:lnTo>
                  <a:lnTo>
                    <a:pt x="2538" y="5498"/>
                  </a:lnTo>
                  <a:close/>
                  <a:moveTo>
                    <a:pt x="4652" y="0"/>
                  </a:moveTo>
                  <a:lnTo>
                    <a:pt x="4018" y="141"/>
                  </a:lnTo>
                  <a:lnTo>
                    <a:pt x="3383" y="423"/>
                  </a:lnTo>
                  <a:lnTo>
                    <a:pt x="2749" y="776"/>
                  </a:lnTo>
                  <a:lnTo>
                    <a:pt x="2185" y="1269"/>
                  </a:lnTo>
                  <a:lnTo>
                    <a:pt x="1833" y="1833"/>
                  </a:lnTo>
                  <a:lnTo>
                    <a:pt x="1692" y="2115"/>
                  </a:lnTo>
                  <a:lnTo>
                    <a:pt x="1551" y="2397"/>
                  </a:lnTo>
                  <a:lnTo>
                    <a:pt x="1551" y="2679"/>
                  </a:lnTo>
                  <a:lnTo>
                    <a:pt x="1551" y="3031"/>
                  </a:lnTo>
                  <a:lnTo>
                    <a:pt x="1692" y="3313"/>
                  </a:lnTo>
                  <a:lnTo>
                    <a:pt x="1833" y="3595"/>
                  </a:lnTo>
                  <a:lnTo>
                    <a:pt x="2044" y="3877"/>
                  </a:lnTo>
                  <a:lnTo>
                    <a:pt x="2397" y="4089"/>
                  </a:lnTo>
                  <a:lnTo>
                    <a:pt x="2820" y="4371"/>
                  </a:lnTo>
                  <a:lnTo>
                    <a:pt x="3313" y="4582"/>
                  </a:lnTo>
                  <a:lnTo>
                    <a:pt x="3947" y="4793"/>
                  </a:lnTo>
                  <a:lnTo>
                    <a:pt x="4652" y="4934"/>
                  </a:lnTo>
                  <a:lnTo>
                    <a:pt x="4511" y="5075"/>
                  </a:lnTo>
                  <a:lnTo>
                    <a:pt x="4300" y="5146"/>
                  </a:lnTo>
                  <a:lnTo>
                    <a:pt x="3736" y="5146"/>
                  </a:lnTo>
                  <a:lnTo>
                    <a:pt x="3031" y="5005"/>
                  </a:lnTo>
                  <a:lnTo>
                    <a:pt x="2256" y="4864"/>
                  </a:lnTo>
                  <a:lnTo>
                    <a:pt x="1480" y="4864"/>
                  </a:lnTo>
                  <a:lnTo>
                    <a:pt x="1128" y="5005"/>
                  </a:lnTo>
                  <a:lnTo>
                    <a:pt x="846" y="5146"/>
                  </a:lnTo>
                  <a:lnTo>
                    <a:pt x="564" y="5357"/>
                  </a:lnTo>
                  <a:lnTo>
                    <a:pt x="282" y="5710"/>
                  </a:lnTo>
                  <a:lnTo>
                    <a:pt x="141" y="6203"/>
                  </a:lnTo>
                  <a:lnTo>
                    <a:pt x="0" y="6767"/>
                  </a:lnTo>
                  <a:lnTo>
                    <a:pt x="0" y="7260"/>
                  </a:lnTo>
                  <a:lnTo>
                    <a:pt x="71" y="7683"/>
                  </a:lnTo>
                  <a:lnTo>
                    <a:pt x="141" y="8106"/>
                  </a:lnTo>
                  <a:lnTo>
                    <a:pt x="282" y="8459"/>
                  </a:lnTo>
                  <a:lnTo>
                    <a:pt x="494" y="8811"/>
                  </a:lnTo>
                  <a:lnTo>
                    <a:pt x="705" y="9093"/>
                  </a:lnTo>
                  <a:lnTo>
                    <a:pt x="987" y="9375"/>
                  </a:lnTo>
                  <a:lnTo>
                    <a:pt x="1269" y="9586"/>
                  </a:lnTo>
                  <a:lnTo>
                    <a:pt x="1621" y="9727"/>
                  </a:lnTo>
                  <a:lnTo>
                    <a:pt x="1974" y="9798"/>
                  </a:lnTo>
                  <a:lnTo>
                    <a:pt x="2326" y="9868"/>
                  </a:lnTo>
                  <a:lnTo>
                    <a:pt x="2679" y="9798"/>
                  </a:lnTo>
                  <a:lnTo>
                    <a:pt x="3031" y="9657"/>
                  </a:lnTo>
                  <a:lnTo>
                    <a:pt x="3383" y="9445"/>
                  </a:lnTo>
                  <a:lnTo>
                    <a:pt x="3736" y="9163"/>
                  </a:lnTo>
                  <a:lnTo>
                    <a:pt x="4018" y="8741"/>
                  </a:lnTo>
                  <a:lnTo>
                    <a:pt x="4018" y="8952"/>
                  </a:lnTo>
                  <a:lnTo>
                    <a:pt x="4088" y="9163"/>
                  </a:lnTo>
                  <a:lnTo>
                    <a:pt x="4229" y="9375"/>
                  </a:lnTo>
                  <a:lnTo>
                    <a:pt x="4300" y="9516"/>
                  </a:lnTo>
                  <a:lnTo>
                    <a:pt x="4723" y="9727"/>
                  </a:lnTo>
                  <a:lnTo>
                    <a:pt x="5145" y="9798"/>
                  </a:lnTo>
                  <a:lnTo>
                    <a:pt x="5709" y="9798"/>
                  </a:lnTo>
                  <a:lnTo>
                    <a:pt x="6273" y="9727"/>
                  </a:lnTo>
                  <a:lnTo>
                    <a:pt x="6837" y="9586"/>
                  </a:lnTo>
                  <a:lnTo>
                    <a:pt x="7401" y="9375"/>
                  </a:lnTo>
                  <a:lnTo>
                    <a:pt x="7965" y="9093"/>
                  </a:lnTo>
                  <a:lnTo>
                    <a:pt x="8458" y="8741"/>
                  </a:lnTo>
                  <a:lnTo>
                    <a:pt x="8811" y="8388"/>
                  </a:lnTo>
                  <a:lnTo>
                    <a:pt x="9093" y="7965"/>
                  </a:lnTo>
                  <a:lnTo>
                    <a:pt x="9234" y="7542"/>
                  </a:lnTo>
                  <a:lnTo>
                    <a:pt x="9234" y="7331"/>
                  </a:lnTo>
                  <a:lnTo>
                    <a:pt x="9163" y="7190"/>
                  </a:lnTo>
                  <a:lnTo>
                    <a:pt x="9093" y="6978"/>
                  </a:lnTo>
                  <a:lnTo>
                    <a:pt x="8952" y="6767"/>
                  </a:lnTo>
                  <a:lnTo>
                    <a:pt x="8740" y="6556"/>
                  </a:lnTo>
                  <a:lnTo>
                    <a:pt x="8458" y="6344"/>
                  </a:lnTo>
                  <a:lnTo>
                    <a:pt x="8811" y="6203"/>
                  </a:lnTo>
                  <a:lnTo>
                    <a:pt x="9093" y="5992"/>
                  </a:lnTo>
                  <a:lnTo>
                    <a:pt x="9374" y="5710"/>
                  </a:lnTo>
                  <a:lnTo>
                    <a:pt x="9515" y="5357"/>
                  </a:lnTo>
                  <a:lnTo>
                    <a:pt x="9656" y="5005"/>
                  </a:lnTo>
                  <a:lnTo>
                    <a:pt x="9727" y="4652"/>
                  </a:lnTo>
                  <a:lnTo>
                    <a:pt x="9797" y="4230"/>
                  </a:lnTo>
                  <a:lnTo>
                    <a:pt x="9797" y="3877"/>
                  </a:lnTo>
                  <a:lnTo>
                    <a:pt x="9727" y="3525"/>
                  </a:lnTo>
                  <a:lnTo>
                    <a:pt x="9656" y="3172"/>
                  </a:lnTo>
                  <a:lnTo>
                    <a:pt x="9515" y="2890"/>
                  </a:lnTo>
                  <a:lnTo>
                    <a:pt x="9374" y="2679"/>
                  </a:lnTo>
                  <a:lnTo>
                    <a:pt x="9163" y="2467"/>
                  </a:lnTo>
                  <a:lnTo>
                    <a:pt x="8952" y="2256"/>
                  </a:lnTo>
                  <a:lnTo>
                    <a:pt x="8740" y="2186"/>
                  </a:lnTo>
                  <a:lnTo>
                    <a:pt x="8458" y="2045"/>
                  </a:lnTo>
                  <a:lnTo>
                    <a:pt x="7965" y="1974"/>
                  </a:lnTo>
                  <a:lnTo>
                    <a:pt x="7401" y="2115"/>
                  </a:lnTo>
                  <a:lnTo>
                    <a:pt x="6837" y="2397"/>
                  </a:lnTo>
                  <a:lnTo>
                    <a:pt x="6273" y="2749"/>
                  </a:lnTo>
                  <a:lnTo>
                    <a:pt x="6344" y="2186"/>
                  </a:lnTo>
                  <a:lnTo>
                    <a:pt x="6344" y="1692"/>
                  </a:lnTo>
                  <a:lnTo>
                    <a:pt x="6273" y="1269"/>
                  </a:lnTo>
                  <a:lnTo>
                    <a:pt x="6132" y="917"/>
                  </a:lnTo>
                  <a:lnTo>
                    <a:pt x="5991" y="635"/>
                  </a:lnTo>
                  <a:lnTo>
                    <a:pt x="5780" y="353"/>
                  </a:lnTo>
                  <a:lnTo>
                    <a:pt x="5498" y="212"/>
                  </a:lnTo>
                  <a:lnTo>
                    <a:pt x="5286" y="71"/>
                  </a:lnTo>
                  <a:lnTo>
                    <a:pt x="4934" y="71"/>
                  </a:lnTo>
                  <a:lnTo>
                    <a:pt x="4652" y="0"/>
                  </a:lnTo>
                  <a:close/>
                </a:path>
              </a:pathLst>
            </a:custGeom>
            <a:solidFill>
              <a:srgbClr val="EDDC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0"/>
            <p:cNvSpPr/>
            <p:nvPr/>
          </p:nvSpPr>
          <p:spPr>
            <a:xfrm rot="-4500104">
              <a:off x="6518556" y="4207572"/>
              <a:ext cx="115131" cy="420814"/>
            </a:xfrm>
            <a:custGeom>
              <a:avLst/>
              <a:gdLst/>
              <a:ahLst/>
              <a:cxnLst/>
              <a:rect l="l" t="t" r="r" b="b"/>
              <a:pathLst>
                <a:path w="4794" h="23472" extrusionOk="0">
                  <a:moveTo>
                    <a:pt x="2750" y="6626"/>
                  </a:moveTo>
                  <a:lnTo>
                    <a:pt x="3173" y="8177"/>
                  </a:lnTo>
                  <a:lnTo>
                    <a:pt x="3455" y="9728"/>
                  </a:lnTo>
                  <a:lnTo>
                    <a:pt x="3666" y="11208"/>
                  </a:lnTo>
                  <a:lnTo>
                    <a:pt x="3736" y="12758"/>
                  </a:lnTo>
                  <a:lnTo>
                    <a:pt x="3666" y="14239"/>
                  </a:lnTo>
                  <a:lnTo>
                    <a:pt x="3455" y="15789"/>
                  </a:lnTo>
                  <a:lnTo>
                    <a:pt x="3102" y="17340"/>
                  </a:lnTo>
                  <a:lnTo>
                    <a:pt x="2609" y="18891"/>
                  </a:lnTo>
                  <a:lnTo>
                    <a:pt x="2115" y="17481"/>
                  </a:lnTo>
                  <a:lnTo>
                    <a:pt x="1692" y="16142"/>
                  </a:lnTo>
                  <a:lnTo>
                    <a:pt x="1411" y="14802"/>
                  </a:lnTo>
                  <a:lnTo>
                    <a:pt x="1199" y="13534"/>
                  </a:lnTo>
                  <a:lnTo>
                    <a:pt x="1199" y="12195"/>
                  </a:lnTo>
                  <a:lnTo>
                    <a:pt x="1340" y="10855"/>
                  </a:lnTo>
                  <a:lnTo>
                    <a:pt x="1622" y="9516"/>
                  </a:lnTo>
                  <a:lnTo>
                    <a:pt x="2115" y="8036"/>
                  </a:lnTo>
                  <a:lnTo>
                    <a:pt x="1974" y="9939"/>
                  </a:lnTo>
                  <a:lnTo>
                    <a:pt x="1904" y="12970"/>
                  </a:lnTo>
                  <a:lnTo>
                    <a:pt x="1904" y="14450"/>
                  </a:lnTo>
                  <a:lnTo>
                    <a:pt x="1974" y="15719"/>
                  </a:lnTo>
                  <a:lnTo>
                    <a:pt x="2045" y="16142"/>
                  </a:lnTo>
                  <a:lnTo>
                    <a:pt x="2186" y="16494"/>
                  </a:lnTo>
                  <a:lnTo>
                    <a:pt x="2327" y="16635"/>
                  </a:lnTo>
                  <a:lnTo>
                    <a:pt x="2468" y="16635"/>
                  </a:lnTo>
                  <a:lnTo>
                    <a:pt x="2679" y="16424"/>
                  </a:lnTo>
                  <a:lnTo>
                    <a:pt x="2820" y="16001"/>
                  </a:lnTo>
                  <a:lnTo>
                    <a:pt x="2961" y="15507"/>
                  </a:lnTo>
                  <a:lnTo>
                    <a:pt x="3102" y="14943"/>
                  </a:lnTo>
                  <a:lnTo>
                    <a:pt x="3173" y="13463"/>
                  </a:lnTo>
                  <a:lnTo>
                    <a:pt x="3173" y="11842"/>
                  </a:lnTo>
                  <a:lnTo>
                    <a:pt x="3102" y="10221"/>
                  </a:lnTo>
                  <a:lnTo>
                    <a:pt x="2961" y="8670"/>
                  </a:lnTo>
                  <a:lnTo>
                    <a:pt x="2750" y="6626"/>
                  </a:lnTo>
                  <a:close/>
                  <a:moveTo>
                    <a:pt x="2256" y="1"/>
                  </a:moveTo>
                  <a:lnTo>
                    <a:pt x="2115" y="776"/>
                  </a:lnTo>
                  <a:lnTo>
                    <a:pt x="2045" y="1481"/>
                  </a:lnTo>
                  <a:lnTo>
                    <a:pt x="2045" y="2961"/>
                  </a:lnTo>
                  <a:lnTo>
                    <a:pt x="2045" y="4371"/>
                  </a:lnTo>
                  <a:lnTo>
                    <a:pt x="1974" y="5076"/>
                  </a:lnTo>
                  <a:lnTo>
                    <a:pt x="1904" y="5851"/>
                  </a:lnTo>
                  <a:lnTo>
                    <a:pt x="1692" y="6697"/>
                  </a:lnTo>
                  <a:lnTo>
                    <a:pt x="1411" y="7472"/>
                  </a:lnTo>
                  <a:lnTo>
                    <a:pt x="776" y="9093"/>
                  </a:lnTo>
                  <a:lnTo>
                    <a:pt x="494" y="9869"/>
                  </a:lnTo>
                  <a:lnTo>
                    <a:pt x="283" y="10644"/>
                  </a:lnTo>
                  <a:lnTo>
                    <a:pt x="71" y="11490"/>
                  </a:lnTo>
                  <a:lnTo>
                    <a:pt x="1" y="12406"/>
                  </a:lnTo>
                  <a:lnTo>
                    <a:pt x="1" y="13181"/>
                  </a:lnTo>
                  <a:lnTo>
                    <a:pt x="71" y="13886"/>
                  </a:lnTo>
                  <a:lnTo>
                    <a:pt x="142" y="14661"/>
                  </a:lnTo>
                  <a:lnTo>
                    <a:pt x="353" y="15366"/>
                  </a:lnTo>
                  <a:lnTo>
                    <a:pt x="776" y="16846"/>
                  </a:lnTo>
                  <a:lnTo>
                    <a:pt x="1270" y="18256"/>
                  </a:lnTo>
                  <a:lnTo>
                    <a:pt x="1622" y="19102"/>
                  </a:lnTo>
                  <a:lnTo>
                    <a:pt x="1833" y="19736"/>
                  </a:lnTo>
                  <a:lnTo>
                    <a:pt x="1833" y="20018"/>
                  </a:lnTo>
                  <a:lnTo>
                    <a:pt x="1833" y="20371"/>
                  </a:lnTo>
                  <a:lnTo>
                    <a:pt x="1622" y="21146"/>
                  </a:lnTo>
                  <a:lnTo>
                    <a:pt x="1551" y="21357"/>
                  </a:lnTo>
                  <a:lnTo>
                    <a:pt x="1411" y="21639"/>
                  </a:lnTo>
                  <a:lnTo>
                    <a:pt x="988" y="22274"/>
                  </a:lnTo>
                  <a:lnTo>
                    <a:pt x="565" y="22838"/>
                  </a:lnTo>
                  <a:lnTo>
                    <a:pt x="494" y="23049"/>
                  </a:lnTo>
                  <a:lnTo>
                    <a:pt x="494" y="23261"/>
                  </a:lnTo>
                  <a:lnTo>
                    <a:pt x="635" y="23402"/>
                  </a:lnTo>
                  <a:lnTo>
                    <a:pt x="706" y="23402"/>
                  </a:lnTo>
                  <a:lnTo>
                    <a:pt x="776" y="23472"/>
                  </a:lnTo>
                  <a:lnTo>
                    <a:pt x="917" y="23402"/>
                  </a:lnTo>
                  <a:lnTo>
                    <a:pt x="1129" y="23261"/>
                  </a:lnTo>
                  <a:lnTo>
                    <a:pt x="1411" y="22979"/>
                  </a:lnTo>
                  <a:lnTo>
                    <a:pt x="2045" y="21992"/>
                  </a:lnTo>
                  <a:lnTo>
                    <a:pt x="2679" y="20794"/>
                  </a:lnTo>
                  <a:lnTo>
                    <a:pt x="3243" y="19454"/>
                  </a:lnTo>
                  <a:lnTo>
                    <a:pt x="3736" y="18256"/>
                  </a:lnTo>
                  <a:lnTo>
                    <a:pt x="4371" y="16635"/>
                  </a:lnTo>
                  <a:lnTo>
                    <a:pt x="4653" y="15014"/>
                  </a:lnTo>
                  <a:lnTo>
                    <a:pt x="4794" y="13463"/>
                  </a:lnTo>
                  <a:lnTo>
                    <a:pt x="4794" y="11913"/>
                  </a:lnTo>
                  <a:lnTo>
                    <a:pt x="4653" y="10362"/>
                  </a:lnTo>
                  <a:lnTo>
                    <a:pt x="4441" y="8882"/>
                  </a:lnTo>
                  <a:lnTo>
                    <a:pt x="4089" y="7331"/>
                  </a:lnTo>
                  <a:lnTo>
                    <a:pt x="3666" y="5851"/>
                  </a:lnTo>
                  <a:lnTo>
                    <a:pt x="3243" y="4300"/>
                  </a:lnTo>
                  <a:lnTo>
                    <a:pt x="3243" y="3807"/>
                  </a:lnTo>
                  <a:lnTo>
                    <a:pt x="3173" y="3173"/>
                  </a:lnTo>
                  <a:lnTo>
                    <a:pt x="2820" y="1692"/>
                  </a:lnTo>
                  <a:lnTo>
                    <a:pt x="2468" y="424"/>
                  </a:lnTo>
                  <a:lnTo>
                    <a:pt x="2327" y="71"/>
                  </a:lnTo>
                  <a:lnTo>
                    <a:pt x="2256" y="1"/>
                  </a:lnTo>
                  <a:close/>
                </a:path>
              </a:pathLst>
            </a:custGeom>
            <a:solidFill>
              <a:srgbClr val="BDCC6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97" name="Google Shape;597;p10"/>
            <p:cNvGrpSpPr/>
            <p:nvPr/>
          </p:nvGrpSpPr>
          <p:grpSpPr>
            <a:xfrm rot="4061973">
              <a:off x="4591314" y="4522570"/>
              <a:ext cx="150793" cy="179149"/>
              <a:chOff x="4157100" y="2900650"/>
              <a:chExt cx="206200" cy="244975"/>
            </a:xfrm>
          </p:grpSpPr>
          <p:sp>
            <p:nvSpPr>
              <p:cNvPr id="598" name="Google Shape;598;p10"/>
              <p:cNvSpPr/>
              <p:nvPr/>
            </p:nvSpPr>
            <p:spPr>
              <a:xfrm>
                <a:off x="4157100" y="3031050"/>
                <a:ext cx="51125" cy="114575"/>
              </a:xfrm>
              <a:custGeom>
                <a:avLst/>
                <a:gdLst/>
                <a:ahLst/>
                <a:cxnLst/>
                <a:rect l="l" t="t" r="r" b="b"/>
                <a:pathLst>
                  <a:path w="2045" h="4583" extrusionOk="0">
                    <a:moveTo>
                      <a:pt x="776" y="1622"/>
                    </a:moveTo>
                    <a:lnTo>
                      <a:pt x="917" y="2045"/>
                    </a:lnTo>
                    <a:lnTo>
                      <a:pt x="988" y="2538"/>
                    </a:lnTo>
                    <a:lnTo>
                      <a:pt x="988" y="2961"/>
                    </a:lnTo>
                    <a:lnTo>
                      <a:pt x="988" y="3454"/>
                    </a:lnTo>
                    <a:lnTo>
                      <a:pt x="776" y="3032"/>
                    </a:lnTo>
                    <a:lnTo>
                      <a:pt x="706" y="2609"/>
                    </a:lnTo>
                    <a:lnTo>
                      <a:pt x="706" y="2115"/>
                    </a:lnTo>
                    <a:lnTo>
                      <a:pt x="776" y="1622"/>
                    </a:lnTo>
                    <a:close/>
                    <a:moveTo>
                      <a:pt x="706" y="1"/>
                    </a:moveTo>
                    <a:lnTo>
                      <a:pt x="565" y="71"/>
                    </a:lnTo>
                    <a:lnTo>
                      <a:pt x="353" y="424"/>
                    </a:lnTo>
                    <a:lnTo>
                      <a:pt x="212" y="917"/>
                    </a:lnTo>
                    <a:lnTo>
                      <a:pt x="71" y="1481"/>
                    </a:lnTo>
                    <a:lnTo>
                      <a:pt x="1" y="2679"/>
                    </a:lnTo>
                    <a:lnTo>
                      <a:pt x="1" y="3102"/>
                    </a:lnTo>
                    <a:lnTo>
                      <a:pt x="71" y="3384"/>
                    </a:lnTo>
                    <a:lnTo>
                      <a:pt x="142" y="3595"/>
                    </a:lnTo>
                    <a:lnTo>
                      <a:pt x="424" y="3877"/>
                    </a:lnTo>
                    <a:lnTo>
                      <a:pt x="706" y="4159"/>
                    </a:lnTo>
                    <a:lnTo>
                      <a:pt x="988" y="4371"/>
                    </a:lnTo>
                    <a:lnTo>
                      <a:pt x="1340" y="4512"/>
                    </a:lnTo>
                    <a:lnTo>
                      <a:pt x="1622" y="4582"/>
                    </a:lnTo>
                    <a:lnTo>
                      <a:pt x="1763" y="4512"/>
                    </a:lnTo>
                    <a:lnTo>
                      <a:pt x="1833" y="4441"/>
                    </a:lnTo>
                    <a:lnTo>
                      <a:pt x="1974" y="4300"/>
                    </a:lnTo>
                    <a:lnTo>
                      <a:pt x="1974" y="4159"/>
                    </a:lnTo>
                    <a:lnTo>
                      <a:pt x="2045" y="3736"/>
                    </a:lnTo>
                    <a:lnTo>
                      <a:pt x="2045" y="3173"/>
                    </a:lnTo>
                    <a:lnTo>
                      <a:pt x="1974" y="2538"/>
                    </a:lnTo>
                    <a:lnTo>
                      <a:pt x="1833" y="1833"/>
                    </a:lnTo>
                    <a:lnTo>
                      <a:pt x="1622" y="1199"/>
                    </a:lnTo>
                    <a:lnTo>
                      <a:pt x="1410" y="635"/>
                    </a:lnTo>
                    <a:lnTo>
                      <a:pt x="1129" y="212"/>
                    </a:lnTo>
                    <a:lnTo>
                      <a:pt x="988" y="71"/>
                    </a:lnTo>
                    <a:lnTo>
                      <a:pt x="847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10"/>
              <p:cNvSpPr/>
              <p:nvPr/>
            </p:nvSpPr>
            <p:spPr>
              <a:xfrm>
                <a:off x="4169450" y="2900650"/>
                <a:ext cx="8812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525" h="4160" extrusionOk="0">
                    <a:moveTo>
                      <a:pt x="3031" y="1"/>
                    </a:moveTo>
                    <a:lnTo>
                      <a:pt x="2960" y="142"/>
                    </a:lnTo>
                    <a:lnTo>
                      <a:pt x="2749" y="494"/>
                    </a:lnTo>
                    <a:lnTo>
                      <a:pt x="2326" y="1692"/>
                    </a:lnTo>
                    <a:lnTo>
                      <a:pt x="2044" y="2327"/>
                    </a:lnTo>
                    <a:lnTo>
                      <a:pt x="1692" y="2891"/>
                    </a:lnTo>
                    <a:lnTo>
                      <a:pt x="1339" y="3314"/>
                    </a:lnTo>
                    <a:lnTo>
                      <a:pt x="1128" y="3455"/>
                    </a:lnTo>
                    <a:lnTo>
                      <a:pt x="846" y="3596"/>
                    </a:lnTo>
                    <a:lnTo>
                      <a:pt x="1128" y="2679"/>
                    </a:lnTo>
                    <a:lnTo>
                      <a:pt x="1410" y="1974"/>
                    </a:lnTo>
                    <a:lnTo>
                      <a:pt x="1903" y="1270"/>
                    </a:lnTo>
                    <a:lnTo>
                      <a:pt x="2538" y="565"/>
                    </a:lnTo>
                    <a:lnTo>
                      <a:pt x="2538" y="494"/>
                    </a:lnTo>
                    <a:lnTo>
                      <a:pt x="2467" y="565"/>
                    </a:lnTo>
                    <a:lnTo>
                      <a:pt x="1833" y="847"/>
                    </a:lnTo>
                    <a:lnTo>
                      <a:pt x="1128" y="1270"/>
                    </a:lnTo>
                    <a:lnTo>
                      <a:pt x="846" y="1481"/>
                    </a:lnTo>
                    <a:lnTo>
                      <a:pt x="705" y="1692"/>
                    </a:lnTo>
                    <a:lnTo>
                      <a:pt x="353" y="2256"/>
                    </a:lnTo>
                    <a:lnTo>
                      <a:pt x="71" y="2891"/>
                    </a:lnTo>
                    <a:lnTo>
                      <a:pt x="0" y="3243"/>
                    </a:lnTo>
                    <a:lnTo>
                      <a:pt x="0" y="3596"/>
                    </a:lnTo>
                    <a:lnTo>
                      <a:pt x="141" y="3878"/>
                    </a:lnTo>
                    <a:lnTo>
                      <a:pt x="353" y="4089"/>
                    </a:lnTo>
                    <a:lnTo>
                      <a:pt x="635" y="4159"/>
                    </a:lnTo>
                    <a:lnTo>
                      <a:pt x="916" y="4159"/>
                    </a:lnTo>
                    <a:lnTo>
                      <a:pt x="1269" y="4018"/>
                    </a:lnTo>
                    <a:lnTo>
                      <a:pt x="1551" y="3878"/>
                    </a:lnTo>
                    <a:lnTo>
                      <a:pt x="1903" y="3596"/>
                    </a:lnTo>
                    <a:lnTo>
                      <a:pt x="2185" y="3243"/>
                    </a:lnTo>
                    <a:lnTo>
                      <a:pt x="2820" y="2468"/>
                    </a:lnTo>
                    <a:lnTo>
                      <a:pt x="3242" y="1622"/>
                    </a:lnTo>
                    <a:lnTo>
                      <a:pt x="3383" y="1199"/>
                    </a:lnTo>
                    <a:lnTo>
                      <a:pt x="3454" y="847"/>
                    </a:lnTo>
                    <a:lnTo>
                      <a:pt x="3524" y="494"/>
                    </a:lnTo>
                    <a:lnTo>
                      <a:pt x="3454" y="283"/>
                    </a:lnTo>
                    <a:lnTo>
                      <a:pt x="3313" y="71"/>
                    </a:lnTo>
                    <a:lnTo>
                      <a:pt x="3101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10"/>
              <p:cNvSpPr/>
              <p:nvPr/>
            </p:nvSpPr>
            <p:spPr>
              <a:xfrm>
                <a:off x="4217025" y="3024000"/>
                <a:ext cx="146275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5851" h="4160" extrusionOk="0">
                    <a:moveTo>
                      <a:pt x="987" y="1"/>
                    </a:moveTo>
                    <a:lnTo>
                      <a:pt x="635" y="71"/>
                    </a:lnTo>
                    <a:lnTo>
                      <a:pt x="494" y="142"/>
                    </a:lnTo>
                    <a:lnTo>
                      <a:pt x="705" y="142"/>
                    </a:lnTo>
                    <a:lnTo>
                      <a:pt x="917" y="212"/>
                    </a:lnTo>
                    <a:lnTo>
                      <a:pt x="1198" y="283"/>
                    </a:lnTo>
                    <a:lnTo>
                      <a:pt x="1833" y="635"/>
                    </a:lnTo>
                    <a:lnTo>
                      <a:pt x="2467" y="1129"/>
                    </a:lnTo>
                    <a:lnTo>
                      <a:pt x="3665" y="2186"/>
                    </a:lnTo>
                    <a:lnTo>
                      <a:pt x="4441" y="2961"/>
                    </a:lnTo>
                    <a:lnTo>
                      <a:pt x="3947" y="2961"/>
                    </a:lnTo>
                    <a:lnTo>
                      <a:pt x="3242" y="2820"/>
                    </a:lnTo>
                    <a:lnTo>
                      <a:pt x="2467" y="2609"/>
                    </a:lnTo>
                    <a:lnTo>
                      <a:pt x="1692" y="2327"/>
                    </a:lnTo>
                    <a:lnTo>
                      <a:pt x="987" y="1904"/>
                    </a:lnTo>
                    <a:lnTo>
                      <a:pt x="423" y="1481"/>
                    </a:lnTo>
                    <a:lnTo>
                      <a:pt x="212" y="1269"/>
                    </a:lnTo>
                    <a:lnTo>
                      <a:pt x="71" y="988"/>
                    </a:lnTo>
                    <a:lnTo>
                      <a:pt x="0" y="706"/>
                    </a:lnTo>
                    <a:lnTo>
                      <a:pt x="0" y="988"/>
                    </a:lnTo>
                    <a:lnTo>
                      <a:pt x="71" y="1481"/>
                    </a:lnTo>
                    <a:lnTo>
                      <a:pt x="282" y="1974"/>
                    </a:lnTo>
                    <a:lnTo>
                      <a:pt x="635" y="2468"/>
                    </a:lnTo>
                    <a:lnTo>
                      <a:pt x="1057" y="2891"/>
                    </a:lnTo>
                    <a:lnTo>
                      <a:pt x="1480" y="3243"/>
                    </a:lnTo>
                    <a:lnTo>
                      <a:pt x="2044" y="3525"/>
                    </a:lnTo>
                    <a:lnTo>
                      <a:pt x="2538" y="3807"/>
                    </a:lnTo>
                    <a:lnTo>
                      <a:pt x="3101" y="4018"/>
                    </a:lnTo>
                    <a:lnTo>
                      <a:pt x="3665" y="4089"/>
                    </a:lnTo>
                    <a:lnTo>
                      <a:pt x="4229" y="4159"/>
                    </a:lnTo>
                    <a:lnTo>
                      <a:pt x="4723" y="4159"/>
                    </a:lnTo>
                    <a:lnTo>
                      <a:pt x="5146" y="4018"/>
                    </a:lnTo>
                    <a:lnTo>
                      <a:pt x="5498" y="3807"/>
                    </a:lnTo>
                    <a:lnTo>
                      <a:pt x="5709" y="3455"/>
                    </a:lnTo>
                    <a:lnTo>
                      <a:pt x="5850" y="3032"/>
                    </a:lnTo>
                    <a:lnTo>
                      <a:pt x="5850" y="2750"/>
                    </a:lnTo>
                    <a:lnTo>
                      <a:pt x="5780" y="2397"/>
                    </a:lnTo>
                    <a:lnTo>
                      <a:pt x="5568" y="2115"/>
                    </a:lnTo>
                    <a:lnTo>
                      <a:pt x="5286" y="1763"/>
                    </a:lnTo>
                    <a:lnTo>
                      <a:pt x="5005" y="1481"/>
                    </a:lnTo>
                    <a:lnTo>
                      <a:pt x="4582" y="1199"/>
                    </a:lnTo>
                    <a:lnTo>
                      <a:pt x="3736" y="635"/>
                    </a:lnTo>
                    <a:lnTo>
                      <a:pt x="2749" y="283"/>
                    </a:lnTo>
                    <a:lnTo>
                      <a:pt x="1762" y="1"/>
                    </a:lnTo>
                    <a:close/>
                  </a:path>
                </a:pathLst>
              </a:custGeom>
              <a:solidFill>
                <a:srgbClr val="97BFA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01" name="Google Shape;601;p10"/>
          <p:cNvSpPr txBox="1">
            <a:spLocks noGrp="1"/>
          </p:cNvSpPr>
          <p:nvPr>
            <p:ph type="body" idx="1"/>
          </p:nvPr>
        </p:nvSpPr>
        <p:spPr>
          <a:xfrm>
            <a:off x="1726650" y="3485425"/>
            <a:ext cx="56907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02" name="Google Shape;602;p1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Yellowtail"/>
              <a:buNone/>
              <a:defRPr sz="3000">
                <a:solidFill>
                  <a:schemeClr val="dk2"/>
                </a:solidFill>
                <a:latin typeface="Yellowtail"/>
                <a:ea typeface="Yellowtail"/>
                <a:cs typeface="Yellowtail"/>
                <a:sym typeface="Yellowtai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28975" y="1504950"/>
            <a:ext cx="6009600" cy="30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euton"/>
              <a:buChar char="✢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euton"/>
              <a:buChar char="○"/>
              <a:defRPr sz="2400">
                <a:solidFill>
                  <a:schemeClr val="dk1"/>
                </a:solidFill>
                <a:latin typeface="Neuton"/>
                <a:ea typeface="Neuton"/>
                <a:cs typeface="Neuton"/>
                <a:sym typeface="Neuto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1pPr>
            <a:lvl2pPr lvl="1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2pPr>
            <a:lvl3pPr lvl="2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3pPr>
            <a:lvl4pPr lvl="3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4pPr>
            <a:lvl5pPr lvl="4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5pPr>
            <a:lvl6pPr lvl="5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6pPr>
            <a:lvl7pPr lvl="6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7pPr>
            <a:lvl8pPr lvl="7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8pPr>
            <a:lvl9pPr lvl="8" algn="r">
              <a:buNone/>
              <a:defRPr sz="1200">
                <a:solidFill>
                  <a:schemeClr val="dk2"/>
                </a:solidFill>
                <a:latin typeface="Neuton"/>
                <a:ea typeface="Neuton"/>
                <a:cs typeface="Neuton"/>
                <a:sym typeface="Neuton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/4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unsplash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ites.google.com/uncg.edu/uncg-oer-mini-grants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A84F"/>
        </a:solidFill>
        <a:effectLst/>
      </p:bgPr>
    </p:bg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p13"/>
          <p:cNvSpPr txBox="1">
            <a:spLocks noGrp="1"/>
          </p:cNvSpPr>
          <p:nvPr>
            <p:ph type="ctrTitle"/>
          </p:nvPr>
        </p:nvSpPr>
        <p:spPr>
          <a:xfrm>
            <a:off x="855675" y="1991825"/>
            <a:ext cx="7334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Cross-Campus Collaborations: </a:t>
            </a:r>
            <a:endParaRPr sz="48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Fostering a Culture of Open Education for Student Success</a:t>
            </a:r>
            <a:endParaRPr sz="2400"/>
          </a:p>
        </p:txBody>
      </p:sp>
      <p:sp>
        <p:nvSpPr>
          <p:cNvPr id="640" name="Google Shape;640;p13"/>
          <p:cNvSpPr txBox="1"/>
          <p:nvPr/>
        </p:nvSpPr>
        <p:spPr>
          <a:xfrm>
            <a:off x="5148750" y="3028025"/>
            <a:ext cx="2731200" cy="59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  <a:latin typeface="Yellowtail"/>
                <a:ea typeface="Yellowtail"/>
                <a:cs typeface="Yellowtail"/>
                <a:sym typeface="Yellowtail"/>
              </a:rPr>
              <a:t>Presented By: Melody Rood</a:t>
            </a:r>
            <a:endParaRPr sz="1800">
              <a:solidFill>
                <a:srgbClr val="FFFFFF"/>
              </a:solidFill>
              <a:latin typeface="Yellowtail"/>
              <a:ea typeface="Yellowtail"/>
              <a:cs typeface="Yellowtail"/>
              <a:sym typeface="Yellowtail"/>
            </a:endParaRPr>
          </a:p>
        </p:txBody>
      </p:sp>
      <p:pic>
        <p:nvPicPr>
          <p:cNvPr id="641" name="Google Shape;641;p13" descr="Picture shows black and white log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78700" y="4713312"/>
            <a:ext cx="1073400" cy="3765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13"/>
          <p:cNvSpPr txBox="1"/>
          <p:nvPr/>
        </p:nvSpPr>
        <p:spPr>
          <a:xfrm>
            <a:off x="4702050" y="4666200"/>
            <a:ext cx="3527400" cy="4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By Melody Rood. This work is licensed under a </a:t>
            </a:r>
            <a:endParaRPr sz="10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u="sng">
                <a:solidFill>
                  <a:srgbClr val="0097A7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 4.0 International License</a:t>
            </a:r>
            <a:r>
              <a:rPr lang="en" sz="1000"/>
              <a:t>.</a:t>
            </a:r>
            <a:endParaRPr sz="10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22"/>
          <p:cNvSpPr txBox="1">
            <a:spLocks noGrp="1"/>
          </p:cNvSpPr>
          <p:nvPr>
            <p:ph type="title" idx="4294967295"/>
          </p:nvPr>
        </p:nvSpPr>
        <p:spPr>
          <a:xfrm>
            <a:off x="1592400" y="3407675"/>
            <a:ext cx="4754100" cy="138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Valentine’s Day 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Open Educational Resources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Pop-Up Event </a:t>
            </a:r>
            <a:endParaRPr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For Students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04" name="Google Shape;704;p2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710" name="Google Shape;710;p23" descr="Picture shows calendar of Valentine&amp;#39;s Day OER Event for Student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603" cy="4838702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pic>
        <p:nvPicPr>
          <p:cNvPr id="716" name="Google Shape;716;p24" descr="Picture shows Valentine&amp;#39;s day cartoon with a question asking &amp;#34;wish you could break up with expensive textbooks?&amp;#34; followed by a white heart labelled Open Educational Resource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83550" y="152400"/>
            <a:ext cx="6776890" cy="48386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pic>
        <p:nvPicPr>
          <p:cNvPr id="722" name="Google Shape;722;p25" descr="Picture of a pink slide labelled OERs are free alternatives to expensive textbooks followed by explanatory subpoint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3555" y="152400"/>
            <a:ext cx="6776890" cy="48386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" name="Google Shape;727;p26" descr="Picture shows person holding Valentine's day heart labelled OER!"/>
          <p:cNvGrpSpPr/>
          <p:nvPr/>
        </p:nvGrpSpPr>
        <p:grpSpPr>
          <a:xfrm>
            <a:off x="1094050" y="387162"/>
            <a:ext cx="6955901" cy="4369176"/>
            <a:chOff x="1036725" y="419175"/>
            <a:chExt cx="6955901" cy="4369176"/>
          </a:xfrm>
        </p:grpSpPr>
        <p:pic>
          <p:nvPicPr>
            <p:cNvPr id="728" name="Google Shape;728;p2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036725" y="419175"/>
              <a:ext cx="3276876" cy="4369172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  <p:pic>
          <p:nvPicPr>
            <p:cNvPr id="729" name="Google Shape;729;p2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715750" y="419183"/>
              <a:ext cx="3276876" cy="4369167"/>
            </a:xfrm>
            <a:prstGeom prst="rect">
              <a:avLst/>
            </a:pr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</p:pic>
      </p:grpSp>
      <p:sp>
        <p:nvSpPr>
          <p:cNvPr id="730" name="Google Shape;730;p2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2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pic>
        <p:nvPicPr>
          <p:cNvPr id="736" name="Google Shape;736;p27" descr="Picture shows person holding OER Valentine&amp;#39;s day card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603" cy="4838702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2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16</a:t>
            </a:fld>
            <a:endParaRPr>
              <a:solidFill>
                <a:schemeClr val="dk2"/>
              </a:solidFill>
            </a:endParaRPr>
          </a:p>
        </p:txBody>
      </p:sp>
      <p:pic>
        <p:nvPicPr>
          <p:cNvPr id="742" name="Google Shape;742;p28" descr="Picture shows OER Valentine&amp;#39;s card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9425" y="152400"/>
            <a:ext cx="6451603" cy="4838702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2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17</a:t>
            </a:fld>
            <a:endParaRPr>
              <a:solidFill>
                <a:schemeClr val="dk2"/>
              </a:solidFill>
            </a:endParaRPr>
          </a:p>
        </p:txBody>
      </p:sp>
      <p:pic>
        <p:nvPicPr>
          <p:cNvPr id="748" name="Google Shape;748;p29" descr="Picture shows buttons labelled Open Educati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6200" y="152400"/>
            <a:ext cx="6451599" cy="48387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3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pic>
        <p:nvPicPr>
          <p:cNvPr id="754" name="Google Shape;754;p30" descr="Picture shows OER Valentine&amp;#39;s set u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7348" y="535675"/>
            <a:ext cx="6129300" cy="4072151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4343"/>
        </a:solidFill>
        <a:effectLst/>
      </p:bgPr>
    </p:bg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760" name="Google Shape;760;p31" descr="Picture shows OER Valentine&amp;#39;s set up with peopl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2074" y="498200"/>
            <a:ext cx="6479852" cy="4147100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14"/>
          <p:cNvSpPr txBox="1">
            <a:spLocks noGrp="1"/>
          </p:cNvSpPr>
          <p:nvPr>
            <p:ph type="ctrTitle" idx="4294967295"/>
          </p:nvPr>
        </p:nvSpPr>
        <p:spPr>
          <a:xfrm>
            <a:off x="1275150" y="1742250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Hello!</a:t>
            </a:r>
            <a:endParaRPr sz="4800"/>
          </a:p>
        </p:txBody>
      </p:sp>
      <p:sp>
        <p:nvSpPr>
          <p:cNvPr id="648" name="Google Shape;648;p14"/>
          <p:cNvSpPr txBox="1">
            <a:spLocks noGrp="1"/>
          </p:cNvSpPr>
          <p:nvPr>
            <p:ph type="subTitle" idx="4294967295"/>
          </p:nvPr>
        </p:nvSpPr>
        <p:spPr>
          <a:xfrm>
            <a:off x="1275150" y="2713270"/>
            <a:ext cx="6593700" cy="18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rgbClr val="93B770"/>
                </a:solidFill>
              </a:rPr>
              <a:t>My name is Melody Rood</a:t>
            </a:r>
            <a:endParaRPr b="1">
              <a:solidFill>
                <a:srgbClr val="93B770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&amp; I am the Student Success Librarian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at UNC Greensboro</a:t>
            </a:r>
            <a:endParaRPr/>
          </a:p>
        </p:txBody>
      </p:sp>
      <p:pic>
        <p:nvPicPr>
          <p:cNvPr id="649" name="Google Shape;649;p14" descr="Image shows profile picture of Melody Rood wearing a black jacket and striped shirt"/>
          <p:cNvPicPr preferRelativeResize="0"/>
          <p:nvPr/>
        </p:nvPicPr>
        <p:blipFill rotWithShape="1">
          <a:blip r:embed="rId3">
            <a:alphaModFix/>
          </a:blip>
          <a:srcRect t="10772" b="10765"/>
          <a:stretch/>
        </p:blipFill>
        <p:spPr>
          <a:xfrm>
            <a:off x="3862050" y="528650"/>
            <a:ext cx="1419900" cy="14199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50" name="Google Shape;650;p14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32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20</a:t>
            </a:fld>
            <a:endParaRPr/>
          </a:p>
        </p:txBody>
      </p:sp>
      <p:pic>
        <p:nvPicPr>
          <p:cNvPr id="766" name="Google Shape;766;p32" descr="Picture shows people visiting the OER Valentine&amp;#39;s set up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4700" y="152400"/>
            <a:ext cx="6714588" cy="4838700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3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dk2"/>
                </a:solidFill>
              </a:rPr>
              <a:t>21</a:t>
            </a:fld>
            <a:endParaRPr>
              <a:solidFill>
                <a:schemeClr val="dk2"/>
              </a:solidFill>
            </a:endParaRPr>
          </a:p>
        </p:txBody>
      </p:sp>
      <p:pic>
        <p:nvPicPr>
          <p:cNvPr id="772" name="Google Shape;772;p33" descr="Picture shows people visiting the OER Valentine&amp;#39;s set up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7874" y="324876"/>
            <a:ext cx="6548252" cy="4493749"/>
          </a:xfrm>
          <a:prstGeom prst="rect">
            <a:avLst/>
          </a:prstGeom>
          <a:noFill/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34"/>
          <p:cNvSpPr txBox="1">
            <a:spLocks noGrp="1"/>
          </p:cNvSpPr>
          <p:nvPr>
            <p:ph type="title"/>
          </p:nvPr>
        </p:nvSpPr>
        <p:spPr>
          <a:xfrm>
            <a:off x="768500" y="3653975"/>
            <a:ext cx="3625800" cy="77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3B770"/>
                </a:solidFill>
              </a:rPr>
              <a:t>What would you buy if you didn’t have to buy expensive textbooks?</a:t>
            </a:r>
            <a:endParaRPr>
              <a:solidFill>
                <a:srgbClr val="93B77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B77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B77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B77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B77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3B770"/>
              </a:solidFill>
            </a:endParaRPr>
          </a:p>
        </p:txBody>
      </p:sp>
      <p:sp>
        <p:nvSpPr>
          <p:cNvPr id="778" name="Google Shape;778;p3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t>22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779" name="Google Shape;779;p34"/>
          <p:cNvSpPr txBox="1"/>
          <p:nvPr/>
        </p:nvSpPr>
        <p:spPr>
          <a:xfrm>
            <a:off x="805975" y="2154925"/>
            <a:ext cx="3438300" cy="27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Travel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Pay off loans / credit cards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Food (to survive)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Clothes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Vacation 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Kpop merch / BTS Tickets 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Books I want to read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A car for my mama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Kitchen supplies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New shoes/ some nice kicks / Rick Owens Dunks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Yellowtail"/>
              <a:buChar char="●"/>
            </a:pPr>
            <a:r>
              <a:rPr lang="en">
                <a:latin typeface="Yellowtail"/>
                <a:ea typeface="Yellowtail"/>
                <a:cs typeface="Yellowtail"/>
                <a:sym typeface="Yellowtail"/>
              </a:rPr>
              <a:t>More stock in companies</a:t>
            </a:r>
            <a:endParaRPr>
              <a:latin typeface="Yellowtail"/>
              <a:ea typeface="Yellowtail"/>
              <a:cs typeface="Yellowtail"/>
              <a:sym typeface="Yellowtail"/>
            </a:endParaRPr>
          </a:p>
        </p:txBody>
      </p:sp>
      <p:pic>
        <p:nvPicPr>
          <p:cNvPr id="780" name="Google Shape;780;p34" descr="Picture shows whiteboard asking people what they would buy if they didn&amp;#39;t have to buy expensive textbooks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5200" y="-268437"/>
            <a:ext cx="4260276" cy="5680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p35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do an activity! </a:t>
            </a:r>
            <a:endParaRPr/>
          </a:p>
        </p:txBody>
      </p:sp>
      <p:sp>
        <p:nvSpPr>
          <p:cNvPr id="786" name="Google Shape;786;p35"/>
          <p:cNvSpPr/>
          <p:nvPr/>
        </p:nvSpPr>
        <p:spPr>
          <a:xfrm>
            <a:off x="628975" y="2023200"/>
            <a:ext cx="1370400" cy="137040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BDCC6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Neuton"/>
                <a:ea typeface="Neuton"/>
                <a:cs typeface="Neuton"/>
                <a:sym typeface="Neuton"/>
              </a:rPr>
              <a:t>Brainstorm</a:t>
            </a:r>
            <a:endParaRPr>
              <a:solidFill>
                <a:srgbClr val="666666"/>
              </a:solidFill>
              <a:latin typeface="Neuton"/>
              <a:ea typeface="Neuton"/>
              <a:cs typeface="Neuton"/>
              <a:sym typeface="Neuto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Neuton"/>
                <a:ea typeface="Neuton"/>
                <a:cs typeface="Neuton"/>
                <a:sym typeface="Neuton"/>
              </a:rPr>
              <a:t>Storyboard</a:t>
            </a:r>
            <a:endParaRPr>
              <a:solidFill>
                <a:srgbClr val="666666"/>
              </a:solidFill>
              <a:latin typeface="Neuton"/>
              <a:ea typeface="Neuton"/>
              <a:cs typeface="Neuton"/>
              <a:sym typeface="Neuton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Neuton"/>
                <a:ea typeface="Neuton"/>
                <a:cs typeface="Neuton"/>
                <a:sym typeface="Neuton"/>
              </a:rPr>
              <a:t>Ponder</a:t>
            </a:r>
            <a:endParaRPr>
              <a:solidFill>
                <a:srgbClr val="666666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87" name="Google Shape;787;p35"/>
          <p:cNvSpPr/>
          <p:nvPr/>
        </p:nvSpPr>
        <p:spPr>
          <a:xfrm>
            <a:off x="2885525" y="2023200"/>
            <a:ext cx="1370400" cy="137040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93B77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Neuton"/>
                <a:ea typeface="Neuton"/>
                <a:cs typeface="Neuton"/>
                <a:sym typeface="Neuton"/>
              </a:rPr>
              <a:t>Talk to your neighbor!</a:t>
            </a:r>
            <a:endParaRPr>
              <a:solidFill>
                <a:srgbClr val="666666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88" name="Google Shape;788;p35"/>
          <p:cNvSpPr/>
          <p:nvPr/>
        </p:nvSpPr>
        <p:spPr>
          <a:xfrm>
            <a:off x="5142075" y="2023200"/>
            <a:ext cx="1370400" cy="137040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rgbClr val="97BFA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666666"/>
                </a:solidFill>
                <a:latin typeface="Neuton"/>
                <a:ea typeface="Neuton"/>
                <a:cs typeface="Neuton"/>
                <a:sym typeface="Neuton"/>
              </a:rPr>
              <a:t>Regroup</a:t>
            </a:r>
            <a:endParaRPr>
              <a:solidFill>
                <a:srgbClr val="666666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cxnSp>
        <p:nvCxnSpPr>
          <p:cNvPr id="789" name="Google Shape;789;p35" descr="Picture shows line connecting two circles"/>
          <p:cNvCxnSpPr>
            <a:stCxn id="786" idx="6"/>
            <a:endCxn id="787" idx="2"/>
          </p:cNvCxnSpPr>
          <p:nvPr/>
        </p:nvCxnSpPr>
        <p:spPr>
          <a:xfrm>
            <a:off x="1999375" y="2708400"/>
            <a:ext cx="886200" cy="0"/>
          </a:xfrm>
          <a:prstGeom prst="straightConnector1">
            <a:avLst/>
          </a:prstGeom>
          <a:noFill/>
          <a:ln w="19050" cap="flat" cmpd="sng">
            <a:solidFill>
              <a:srgbClr val="BDCC64"/>
            </a:solidFill>
            <a:prstDash val="solid"/>
            <a:round/>
            <a:headEnd type="oval" w="sm" len="sm"/>
            <a:tailEnd type="triangle" w="sm" len="sm"/>
          </a:ln>
        </p:spPr>
      </p:cxnSp>
      <p:cxnSp>
        <p:nvCxnSpPr>
          <p:cNvPr id="790" name="Google Shape;790;p35" descr="Picture shows line connecting two circles"/>
          <p:cNvCxnSpPr>
            <a:stCxn id="787" idx="6"/>
            <a:endCxn id="788" idx="2"/>
          </p:cNvCxnSpPr>
          <p:nvPr/>
        </p:nvCxnSpPr>
        <p:spPr>
          <a:xfrm>
            <a:off x="4255925" y="2708400"/>
            <a:ext cx="886200" cy="0"/>
          </a:xfrm>
          <a:prstGeom prst="straightConnector1">
            <a:avLst/>
          </a:prstGeom>
          <a:noFill/>
          <a:ln w="19050" cap="flat" cmpd="sng">
            <a:solidFill>
              <a:srgbClr val="93B770"/>
            </a:solidFill>
            <a:prstDash val="solid"/>
            <a:round/>
            <a:headEnd type="oval" w="sm" len="sm"/>
            <a:tailEnd type="triangle" w="sm" len="sm"/>
          </a:ln>
        </p:spPr>
      </p:cxnSp>
      <p:sp>
        <p:nvSpPr>
          <p:cNvPr id="791" name="Google Shape;791;p3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36"/>
          <p:cNvSpPr txBox="1">
            <a:spLocks noGrp="1"/>
          </p:cNvSpPr>
          <p:nvPr>
            <p:ph type="ctrTitle" idx="4294967295"/>
          </p:nvPr>
        </p:nvSpPr>
        <p:spPr>
          <a:xfrm>
            <a:off x="1275150" y="1411573"/>
            <a:ext cx="6593700" cy="78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Thanks!</a:t>
            </a:r>
            <a:endParaRPr sz="4800"/>
          </a:p>
        </p:txBody>
      </p:sp>
      <p:sp>
        <p:nvSpPr>
          <p:cNvPr id="797" name="Google Shape;797;p36"/>
          <p:cNvSpPr txBox="1">
            <a:spLocks noGrp="1"/>
          </p:cNvSpPr>
          <p:nvPr>
            <p:ph type="subTitle" idx="4294967295"/>
          </p:nvPr>
        </p:nvSpPr>
        <p:spPr>
          <a:xfrm>
            <a:off x="1457250" y="1755660"/>
            <a:ext cx="62295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You can find me at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         @LibrarianMelody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         mlrood@uncg.edu</a:t>
            </a:r>
            <a:endParaRPr b="1"/>
          </a:p>
        </p:txBody>
      </p:sp>
      <p:sp>
        <p:nvSpPr>
          <p:cNvPr id="798" name="Google Shape;798;p3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/>
          </a:p>
        </p:txBody>
      </p:sp>
      <p:pic>
        <p:nvPicPr>
          <p:cNvPr id="799" name="Google Shape;799;p36" descr="Picture shows twitter logo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16850" y="2824550"/>
            <a:ext cx="402875" cy="292775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p36" descr="Picture shows email logo"/>
          <p:cNvSpPr/>
          <p:nvPr/>
        </p:nvSpPr>
        <p:spPr>
          <a:xfrm>
            <a:off x="3373051" y="3233076"/>
            <a:ext cx="261118" cy="197032"/>
          </a:xfrm>
          <a:custGeom>
            <a:avLst/>
            <a:gdLst/>
            <a:ahLst/>
            <a:cxnLst/>
            <a:rect l="l" t="t" r="r" b="b"/>
            <a:pathLst>
              <a:path w="19126" h="18518" extrusionOk="0">
                <a:moveTo>
                  <a:pt x="10098" y="2409"/>
                </a:moveTo>
                <a:lnTo>
                  <a:pt x="10512" y="2701"/>
                </a:lnTo>
                <a:lnTo>
                  <a:pt x="10074" y="2969"/>
                </a:lnTo>
                <a:lnTo>
                  <a:pt x="9636" y="3285"/>
                </a:lnTo>
                <a:lnTo>
                  <a:pt x="9198" y="3602"/>
                </a:lnTo>
                <a:lnTo>
                  <a:pt x="8760" y="3918"/>
                </a:lnTo>
                <a:lnTo>
                  <a:pt x="8517" y="4040"/>
                </a:lnTo>
                <a:lnTo>
                  <a:pt x="8249" y="4234"/>
                </a:lnTo>
                <a:lnTo>
                  <a:pt x="7981" y="4429"/>
                </a:lnTo>
                <a:lnTo>
                  <a:pt x="7884" y="4551"/>
                </a:lnTo>
                <a:lnTo>
                  <a:pt x="7811" y="4672"/>
                </a:lnTo>
                <a:lnTo>
                  <a:pt x="7349" y="4672"/>
                </a:lnTo>
                <a:lnTo>
                  <a:pt x="6814" y="4697"/>
                </a:lnTo>
                <a:lnTo>
                  <a:pt x="7081" y="4526"/>
                </a:lnTo>
                <a:lnTo>
                  <a:pt x="7641" y="4161"/>
                </a:lnTo>
                <a:lnTo>
                  <a:pt x="8200" y="3796"/>
                </a:lnTo>
                <a:lnTo>
                  <a:pt x="8784" y="3480"/>
                </a:lnTo>
                <a:lnTo>
                  <a:pt x="9320" y="3115"/>
                </a:lnTo>
                <a:lnTo>
                  <a:pt x="9539" y="2969"/>
                </a:lnTo>
                <a:lnTo>
                  <a:pt x="9758" y="2823"/>
                </a:lnTo>
                <a:lnTo>
                  <a:pt x="9952" y="2628"/>
                </a:lnTo>
                <a:lnTo>
                  <a:pt x="10025" y="2531"/>
                </a:lnTo>
                <a:lnTo>
                  <a:pt x="10074" y="2409"/>
                </a:lnTo>
                <a:close/>
                <a:moveTo>
                  <a:pt x="10804" y="2847"/>
                </a:moveTo>
                <a:lnTo>
                  <a:pt x="11193" y="3115"/>
                </a:lnTo>
                <a:lnTo>
                  <a:pt x="10974" y="3237"/>
                </a:lnTo>
                <a:lnTo>
                  <a:pt x="10755" y="3407"/>
                </a:lnTo>
                <a:lnTo>
                  <a:pt x="10561" y="3577"/>
                </a:lnTo>
                <a:lnTo>
                  <a:pt x="10366" y="3723"/>
                </a:lnTo>
                <a:lnTo>
                  <a:pt x="9709" y="4161"/>
                </a:lnTo>
                <a:lnTo>
                  <a:pt x="9368" y="4429"/>
                </a:lnTo>
                <a:lnTo>
                  <a:pt x="9222" y="4551"/>
                </a:lnTo>
                <a:lnTo>
                  <a:pt x="9101" y="4721"/>
                </a:lnTo>
                <a:lnTo>
                  <a:pt x="8176" y="4672"/>
                </a:lnTo>
                <a:lnTo>
                  <a:pt x="8322" y="4551"/>
                </a:lnTo>
                <a:lnTo>
                  <a:pt x="8663" y="4332"/>
                </a:lnTo>
                <a:lnTo>
                  <a:pt x="9028" y="4113"/>
                </a:lnTo>
                <a:lnTo>
                  <a:pt x="9466" y="3821"/>
                </a:lnTo>
                <a:lnTo>
                  <a:pt x="9879" y="3529"/>
                </a:lnTo>
                <a:lnTo>
                  <a:pt x="10317" y="3212"/>
                </a:lnTo>
                <a:lnTo>
                  <a:pt x="10731" y="2920"/>
                </a:lnTo>
                <a:lnTo>
                  <a:pt x="10804" y="2847"/>
                </a:lnTo>
                <a:close/>
                <a:moveTo>
                  <a:pt x="9490" y="1850"/>
                </a:moveTo>
                <a:lnTo>
                  <a:pt x="9685" y="2069"/>
                </a:lnTo>
                <a:lnTo>
                  <a:pt x="9904" y="2263"/>
                </a:lnTo>
                <a:lnTo>
                  <a:pt x="9709" y="2385"/>
                </a:lnTo>
                <a:lnTo>
                  <a:pt x="9514" y="2507"/>
                </a:lnTo>
                <a:lnTo>
                  <a:pt x="9149" y="2799"/>
                </a:lnTo>
                <a:lnTo>
                  <a:pt x="8590" y="3164"/>
                </a:lnTo>
                <a:lnTo>
                  <a:pt x="8006" y="3480"/>
                </a:lnTo>
                <a:lnTo>
                  <a:pt x="7519" y="3796"/>
                </a:lnTo>
                <a:lnTo>
                  <a:pt x="7033" y="4113"/>
                </a:lnTo>
                <a:lnTo>
                  <a:pt x="6595" y="4405"/>
                </a:lnTo>
                <a:lnTo>
                  <a:pt x="6400" y="4551"/>
                </a:lnTo>
                <a:lnTo>
                  <a:pt x="6205" y="4745"/>
                </a:lnTo>
                <a:lnTo>
                  <a:pt x="5792" y="4770"/>
                </a:lnTo>
                <a:lnTo>
                  <a:pt x="6059" y="4551"/>
                </a:lnTo>
                <a:lnTo>
                  <a:pt x="6327" y="4307"/>
                </a:lnTo>
                <a:lnTo>
                  <a:pt x="6838" y="3845"/>
                </a:lnTo>
                <a:lnTo>
                  <a:pt x="7495" y="3334"/>
                </a:lnTo>
                <a:lnTo>
                  <a:pt x="7811" y="3091"/>
                </a:lnTo>
                <a:lnTo>
                  <a:pt x="8152" y="2847"/>
                </a:lnTo>
                <a:lnTo>
                  <a:pt x="8492" y="2604"/>
                </a:lnTo>
                <a:lnTo>
                  <a:pt x="8809" y="2336"/>
                </a:lnTo>
                <a:lnTo>
                  <a:pt x="9149" y="2069"/>
                </a:lnTo>
                <a:lnTo>
                  <a:pt x="9490" y="1850"/>
                </a:lnTo>
                <a:close/>
                <a:moveTo>
                  <a:pt x="12775" y="4307"/>
                </a:moveTo>
                <a:lnTo>
                  <a:pt x="13359" y="4697"/>
                </a:lnTo>
                <a:lnTo>
                  <a:pt x="13116" y="4697"/>
                </a:lnTo>
                <a:lnTo>
                  <a:pt x="12045" y="4794"/>
                </a:lnTo>
                <a:lnTo>
                  <a:pt x="12410" y="4551"/>
                </a:lnTo>
                <a:lnTo>
                  <a:pt x="12580" y="4429"/>
                </a:lnTo>
                <a:lnTo>
                  <a:pt x="12775" y="4307"/>
                </a:lnTo>
                <a:close/>
                <a:moveTo>
                  <a:pt x="11510" y="3358"/>
                </a:moveTo>
                <a:lnTo>
                  <a:pt x="11923" y="3699"/>
                </a:lnTo>
                <a:lnTo>
                  <a:pt x="11826" y="3699"/>
                </a:lnTo>
                <a:lnTo>
                  <a:pt x="11729" y="3723"/>
                </a:lnTo>
                <a:lnTo>
                  <a:pt x="11558" y="3845"/>
                </a:lnTo>
                <a:lnTo>
                  <a:pt x="11388" y="3967"/>
                </a:lnTo>
                <a:lnTo>
                  <a:pt x="11242" y="4113"/>
                </a:lnTo>
                <a:lnTo>
                  <a:pt x="10877" y="4453"/>
                </a:lnTo>
                <a:lnTo>
                  <a:pt x="10682" y="4624"/>
                </a:lnTo>
                <a:lnTo>
                  <a:pt x="10536" y="4818"/>
                </a:lnTo>
                <a:lnTo>
                  <a:pt x="9587" y="4745"/>
                </a:lnTo>
                <a:lnTo>
                  <a:pt x="9831" y="4575"/>
                </a:lnTo>
                <a:lnTo>
                  <a:pt x="10074" y="4380"/>
                </a:lnTo>
                <a:lnTo>
                  <a:pt x="10317" y="4210"/>
                </a:lnTo>
                <a:lnTo>
                  <a:pt x="10561" y="4040"/>
                </a:lnTo>
                <a:lnTo>
                  <a:pt x="11047" y="3723"/>
                </a:lnTo>
                <a:lnTo>
                  <a:pt x="11510" y="3358"/>
                </a:lnTo>
                <a:close/>
                <a:moveTo>
                  <a:pt x="12021" y="3772"/>
                </a:moveTo>
                <a:lnTo>
                  <a:pt x="12532" y="4137"/>
                </a:lnTo>
                <a:lnTo>
                  <a:pt x="12313" y="4307"/>
                </a:lnTo>
                <a:lnTo>
                  <a:pt x="12021" y="4551"/>
                </a:lnTo>
                <a:lnTo>
                  <a:pt x="11899" y="4672"/>
                </a:lnTo>
                <a:lnTo>
                  <a:pt x="11777" y="4818"/>
                </a:lnTo>
                <a:lnTo>
                  <a:pt x="11412" y="4843"/>
                </a:lnTo>
                <a:lnTo>
                  <a:pt x="11072" y="4843"/>
                </a:lnTo>
                <a:lnTo>
                  <a:pt x="10828" y="4818"/>
                </a:lnTo>
                <a:lnTo>
                  <a:pt x="11072" y="4648"/>
                </a:lnTo>
                <a:lnTo>
                  <a:pt x="11315" y="4453"/>
                </a:lnTo>
                <a:lnTo>
                  <a:pt x="11534" y="4259"/>
                </a:lnTo>
                <a:lnTo>
                  <a:pt x="11777" y="4064"/>
                </a:lnTo>
                <a:lnTo>
                  <a:pt x="11923" y="3967"/>
                </a:lnTo>
                <a:lnTo>
                  <a:pt x="11996" y="3894"/>
                </a:lnTo>
                <a:lnTo>
                  <a:pt x="12021" y="3821"/>
                </a:lnTo>
                <a:lnTo>
                  <a:pt x="12021" y="3772"/>
                </a:lnTo>
                <a:close/>
                <a:moveTo>
                  <a:pt x="15038" y="6156"/>
                </a:moveTo>
                <a:lnTo>
                  <a:pt x="15281" y="6327"/>
                </a:lnTo>
                <a:lnTo>
                  <a:pt x="15525" y="6473"/>
                </a:lnTo>
                <a:lnTo>
                  <a:pt x="15354" y="6594"/>
                </a:lnTo>
                <a:lnTo>
                  <a:pt x="15184" y="6740"/>
                </a:lnTo>
                <a:lnTo>
                  <a:pt x="15062" y="6862"/>
                </a:lnTo>
                <a:lnTo>
                  <a:pt x="15038" y="6156"/>
                </a:lnTo>
                <a:close/>
                <a:moveTo>
                  <a:pt x="9782" y="511"/>
                </a:moveTo>
                <a:lnTo>
                  <a:pt x="10244" y="925"/>
                </a:lnTo>
                <a:lnTo>
                  <a:pt x="10512" y="1144"/>
                </a:lnTo>
                <a:lnTo>
                  <a:pt x="10804" y="1363"/>
                </a:lnTo>
                <a:lnTo>
                  <a:pt x="11364" y="1777"/>
                </a:lnTo>
                <a:lnTo>
                  <a:pt x="12021" y="2239"/>
                </a:lnTo>
                <a:lnTo>
                  <a:pt x="12629" y="2726"/>
                </a:lnTo>
                <a:lnTo>
                  <a:pt x="13237" y="3237"/>
                </a:lnTo>
                <a:lnTo>
                  <a:pt x="13846" y="3723"/>
                </a:lnTo>
                <a:lnTo>
                  <a:pt x="15111" y="4672"/>
                </a:lnTo>
                <a:lnTo>
                  <a:pt x="15744" y="5135"/>
                </a:lnTo>
                <a:lnTo>
                  <a:pt x="16352" y="5621"/>
                </a:lnTo>
                <a:lnTo>
                  <a:pt x="16838" y="5986"/>
                </a:lnTo>
                <a:lnTo>
                  <a:pt x="17325" y="6302"/>
                </a:lnTo>
                <a:lnTo>
                  <a:pt x="17836" y="6619"/>
                </a:lnTo>
                <a:lnTo>
                  <a:pt x="18347" y="6886"/>
                </a:lnTo>
                <a:lnTo>
                  <a:pt x="18274" y="6959"/>
                </a:lnTo>
                <a:lnTo>
                  <a:pt x="18104" y="7105"/>
                </a:lnTo>
                <a:lnTo>
                  <a:pt x="17909" y="7203"/>
                </a:lnTo>
                <a:lnTo>
                  <a:pt x="17617" y="7373"/>
                </a:lnTo>
                <a:lnTo>
                  <a:pt x="17568" y="7300"/>
                </a:lnTo>
                <a:lnTo>
                  <a:pt x="17520" y="7276"/>
                </a:lnTo>
                <a:lnTo>
                  <a:pt x="17471" y="7251"/>
                </a:lnTo>
                <a:lnTo>
                  <a:pt x="17276" y="7178"/>
                </a:lnTo>
                <a:lnTo>
                  <a:pt x="17106" y="7081"/>
                </a:lnTo>
                <a:lnTo>
                  <a:pt x="16936" y="6959"/>
                </a:lnTo>
                <a:lnTo>
                  <a:pt x="16790" y="6838"/>
                </a:lnTo>
                <a:lnTo>
                  <a:pt x="16473" y="6570"/>
                </a:lnTo>
                <a:lnTo>
                  <a:pt x="16303" y="6473"/>
                </a:lnTo>
                <a:lnTo>
                  <a:pt x="16133" y="6375"/>
                </a:lnTo>
                <a:lnTo>
                  <a:pt x="15865" y="6229"/>
                </a:lnTo>
                <a:lnTo>
                  <a:pt x="15598" y="6059"/>
                </a:lnTo>
                <a:lnTo>
                  <a:pt x="15306" y="5889"/>
                </a:lnTo>
                <a:lnTo>
                  <a:pt x="15160" y="5816"/>
                </a:lnTo>
                <a:lnTo>
                  <a:pt x="15038" y="5767"/>
                </a:lnTo>
                <a:lnTo>
                  <a:pt x="15014" y="5426"/>
                </a:lnTo>
                <a:lnTo>
                  <a:pt x="14989" y="5256"/>
                </a:lnTo>
                <a:lnTo>
                  <a:pt x="14916" y="5110"/>
                </a:lnTo>
                <a:lnTo>
                  <a:pt x="14916" y="5037"/>
                </a:lnTo>
                <a:lnTo>
                  <a:pt x="14892" y="4964"/>
                </a:lnTo>
                <a:lnTo>
                  <a:pt x="14868" y="4916"/>
                </a:lnTo>
                <a:lnTo>
                  <a:pt x="14795" y="4867"/>
                </a:lnTo>
                <a:lnTo>
                  <a:pt x="14624" y="4770"/>
                </a:lnTo>
                <a:lnTo>
                  <a:pt x="14430" y="4721"/>
                </a:lnTo>
                <a:lnTo>
                  <a:pt x="14235" y="4697"/>
                </a:lnTo>
                <a:lnTo>
                  <a:pt x="14040" y="4672"/>
                </a:lnTo>
                <a:lnTo>
                  <a:pt x="12751" y="3796"/>
                </a:lnTo>
                <a:lnTo>
                  <a:pt x="12118" y="3334"/>
                </a:lnTo>
                <a:lnTo>
                  <a:pt x="11485" y="2872"/>
                </a:lnTo>
                <a:lnTo>
                  <a:pt x="11242" y="2701"/>
                </a:lnTo>
                <a:lnTo>
                  <a:pt x="10974" y="2531"/>
                </a:lnTo>
                <a:lnTo>
                  <a:pt x="10463" y="2239"/>
                </a:lnTo>
                <a:lnTo>
                  <a:pt x="10269" y="2093"/>
                </a:lnTo>
                <a:lnTo>
                  <a:pt x="10098" y="1947"/>
                </a:lnTo>
                <a:lnTo>
                  <a:pt x="9928" y="1801"/>
                </a:lnTo>
                <a:lnTo>
                  <a:pt x="9758" y="1655"/>
                </a:lnTo>
                <a:lnTo>
                  <a:pt x="9733" y="1558"/>
                </a:lnTo>
                <a:lnTo>
                  <a:pt x="9685" y="1485"/>
                </a:lnTo>
                <a:lnTo>
                  <a:pt x="9587" y="1436"/>
                </a:lnTo>
                <a:lnTo>
                  <a:pt x="9539" y="1436"/>
                </a:lnTo>
                <a:lnTo>
                  <a:pt x="9466" y="1460"/>
                </a:lnTo>
                <a:lnTo>
                  <a:pt x="9271" y="1558"/>
                </a:lnTo>
                <a:lnTo>
                  <a:pt x="9101" y="1655"/>
                </a:lnTo>
                <a:lnTo>
                  <a:pt x="8784" y="1923"/>
                </a:lnTo>
                <a:lnTo>
                  <a:pt x="8444" y="2190"/>
                </a:lnTo>
                <a:lnTo>
                  <a:pt x="8127" y="2434"/>
                </a:lnTo>
                <a:lnTo>
                  <a:pt x="7738" y="2677"/>
                </a:lnTo>
                <a:lnTo>
                  <a:pt x="7373" y="2969"/>
                </a:lnTo>
                <a:lnTo>
                  <a:pt x="6668" y="3529"/>
                </a:lnTo>
                <a:lnTo>
                  <a:pt x="5913" y="4137"/>
                </a:lnTo>
                <a:lnTo>
                  <a:pt x="5524" y="4453"/>
                </a:lnTo>
                <a:lnTo>
                  <a:pt x="5183" y="4794"/>
                </a:lnTo>
                <a:lnTo>
                  <a:pt x="5183" y="4818"/>
                </a:lnTo>
                <a:lnTo>
                  <a:pt x="4624" y="4867"/>
                </a:lnTo>
                <a:lnTo>
                  <a:pt x="4234" y="4891"/>
                </a:lnTo>
                <a:lnTo>
                  <a:pt x="4015" y="4940"/>
                </a:lnTo>
                <a:lnTo>
                  <a:pt x="3942" y="4989"/>
                </a:lnTo>
                <a:lnTo>
                  <a:pt x="3869" y="5062"/>
                </a:lnTo>
                <a:lnTo>
                  <a:pt x="3796" y="5037"/>
                </a:lnTo>
                <a:lnTo>
                  <a:pt x="3723" y="5062"/>
                </a:lnTo>
                <a:lnTo>
                  <a:pt x="3675" y="5110"/>
                </a:lnTo>
                <a:lnTo>
                  <a:pt x="3650" y="5183"/>
                </a:lnTo>
                <a:lnTo>
                  <a:pt x="3602" y="5402"/>
                </a:lnTo>
                <a:lnTo>
                  <a:pt x="3602" y="5621"/>
                </a:lnTo>
                <a:lnTo>
                  <a:pt x="3480" y="5645"/>
                </a:lnTo>
                <a:lnTo>
                  <a:pt x="3358" y="5694"/>
                </a:lnTo>
                <a:lnTo>
                  <a:pt x="3237" y="5767"/>
                </a:lnTo>
                <a:lnTo>
                  <a:pt x="3115" y="5864"/>
                </a:lnTo>
                <a:lnTo>
                  <a:pt x="2920" y="6035"/>
                </a:lnTo>
                <a:lnTo>
                  <a:pt x="2726" y="6229"/>
                </a:lnTo>
                <a:lnTo>
                  <a:pt x="2166" y="6765"/>
                </a:lnTo>
                <a:lnTo>
                  <a:pt x="1874" y="7008"/>
                </a:lnTo>
                <a:lnTo>
                  <a:pt x="1582" y="7227"/>
                </a:lnTo>
                <a:lnTo>
                  <a:pt x="1509" y="7300"/>
                </a:lnTo>
                <a:lnTo>
                  <a:pt x="1241" y="7203"/>
                </a:lnTo>
                <a:lnTo>
                  <a:pt x="998" y="7130"/>
                </a:lnTo>
                <a:lnTo>
                  <a:pt x="779" y="7008"/>
                </a:lnTo>
                <a:lnTo>
                  <a:pt x="584" y="6838"/>
                </a:lnTo>
                <a:lnTo>
                  <a:pt x="901" y="6667"/>
                </a:lnTo>
                <a:lnTo>
                  <a:pt x="1217" y="6473"/>
                </a:lnTo>
                <a:lnTo>
                  <a:pt x="1825" y="6035"/>
                </a:lnTo>
                <a:lnTo>
                  <a:pt x="3018" y="5135"/>
                </a:lnTo>
                <a:lnTo>
                  <a:pt x="4307" y="4161"/>
                </a:lnTo>
                <a:lnTo>
                  <a:pt x="5646" y="3164"/>
                </a:lnTo>
                <a:lnTo>
                  <a:pt x="6814" y="2361"/>
                </a:lnTo>
                <a:lnTo>
                  <a:pt x="7981" y="1558"/>
                </a:lnTo>
                <a:lnTo>
                  <a:pt x="8395" y="1266"/>
                </a:lnTo>
                <a:lnTo>
                  <a:pt x="8833" y="949"/>
                </a:lnTo>
                <a:lnTo>
                  <a:pt x="9076" y="828"/>
                </a:lnTo>
                <a:lnTo>
                  <a:pt x="9295" y="706"/>
                </a:lnTo>
                <a:lnTo>
                  <a:pt x="9539" y="584"/>
                </a:lnTo>
                <a:lnTo>
                  <a:pt x="9782" y="511"/>
                </a:lnTo>
                <a:close/>
                <a:moveTo>
                  <a:pt x="3577" y="6132"/>
                </a:moveTo>
                <a:lnTo>
                  <a:pt x="3577" y="6497"/>
                </a:lnTo>
                <a:lnTo>
                  <a:pt x="3383" y="6643"/>
                </a:lnTo>
                <a:lnTo>
                  <a:pt x="3188" y="6813"/>
                </a:lnTo>
                <a:lnTo>
                  <a:pt x="2847" y="7130"/>
                </a:lnTo>
                <a:lnTo>
                  <a:pt x="2531" y="7397"/>
                </a:lnTo>
                <a:lnTo>
                  <a:pt x="2385" y="7543"/>
                </a:lnTo>
                <a:lnTo>
                  <a:pt x="2263" y="7714"/>
                </a:lnTo>
                <a:lnTo>
                  <a:pt x="1971" y="7519"/>
                </a:lnTo>
                <a:lnTo>
                  <a:pt x="2190" y="7373"/>
                </a:lnTo>
                <a:lnTo>
                  <a:pt x="2409" y="7178"/>
                </a:lnTo>
                <a:lnTo>
                  <a:pt x="2823" y="6813"/>
                </a:lnTo>
                <a:lnTo>
                  <a:pt x="3334" y="6327"/>
                </a:lnTo>
                <a:lnTo>
                  <a:pt x="3456" y="6229"/>
                </a:lnTo>
                <a:lnTo>
                  <a:pt x="3577" y="6132"/>
                </a:lnTo>
                <a:close/>
                <a:moveTo>
                  <a:pt x="7738" y="7008"/>
                </a:moveTo>
                <a:lnTo>
                  <a:pt x="7690" y="7032"/>
                </a:lnTo>
                <a:lnTo>
                  <a:pt x="7641" y="7057"/>
                </a:lnTo>
                <a:lnTo>
                  <a:pt x="7422" y="7251"/>
                </a:lnTo>
                <a:lnTo>
                  <a:pt x="7203" y="7397"/>
                </a:lnTo>
                <a:lnTo>
                  <a:pt x="7081" y="7446"/>
                </a:lnTo>
                <a:lnTo>
                  <a:pt x="6935" y="7495"/>
                </a:lnTo>
                <a:lnTo>
                  <a:pt x="6814" y="7519"/>
                </a:lnTo>
                <a:lnTo>
                  <a:pt x="6668" y="7519"/>
                </a:lnTo>
                <a:lnTo>
                  <a:pt x="6765" y="7130"/>
                </a:lnTo>
                <a:lnTo>
                  <a:pt x="6765" y="7105"/>
                </a:lnTo>
                <a:lnTo>
                  <a:pt x="6716" y="7105"/>
                </a:lnTo>
                <a:lnTo>
                  <a:pt x="6595" y="7178"/>
                </a:lnTo>
                <a:lnTo>
                  <a:pt x="6522" y="7300"/>
                </a:lnTo>
                <a:lnTo>
                  <a:pt x="6449" y="7422"/>
                </a:lnTo>
                <a:lnTo>
                  <a:pt x="6376" y="7543"/>
                </a:lnTo>
                <a:lnTo>
                  <a:pt x="6351" y="7616"/>
                </a:lnTo>
                <a:lnTo>
                  <a:pt x="6376" y="7665"/>
                </a:lnTo>
                <a:lnTo>
                  <a:pt x="6400" y="7714"/>
                </a:lnTo>
                <a:lnTo>
                  <a:pt x="6449" y="7738"/>
                </a:lnTo>
                <a:lnTo>
                  <a:pt x="6619" y="7787"/>
                </a:lnTo>
                <a:lnTo>
                  <a:pt x="6765" y="7811"/>
                </a:lnTo>
                <a:lnTo>
                  <a:pt x="6935" y="7811"/>
                </a:lnTo>
                <a:lnTo>
                  <a:pt x="7081" y="7762"/>
                </a:lnTo>
                <a:lnTo>
                  <a:pt x="7227" y="7714"/>
                </a:lnTo>
                <a:lnTo>
                  <a:pt x="7373" y="7641"/>
                </a:lnTo>
                <a:lnTo>
                  <a:pt x="7641" y="7495"/>
                </a:lnTo>
                <a:lnTo>
                  <a:pt x="7690" y="7568"/>
                </a:lnTo>
                <a:lnTo>
                  <a:pt x="7738" y="7641"/>
                </a:lnTo>
                <a:lnTo>
                  <a:pt x="7811" y="7714"/>
                </a:lnTo>
                <a:lnTo>
                  <a:pt x="7908" y="7738"/>
                </a:lnTo>
                <a:lnTo>
                  <a:pt x="8006" y="7787"/>
                </a:lnTo>
                <a:lnTo>
                  <a:pt x="8371" y="7787"/>
                </a:lnTo>
                <a:lnTo>
                  <a:pt x="8517" y="7762"/>
                </a:lnTo>
                <a:lnTo>
                  <a:pt x="8687" y="7714"/>
                </a:lnTo>
                <a:lnTo>
                  <a:pt x="8760" y="7689"/>
                </a:lnTo>
                <a:lnTo>
                  <a:pt x="8809" y="7689"/>
                </a:lnTo>
                <a:lnTo>
                  <a:pt x="8979" y="7714"/>
                </a:lnTo>
                <a:lnTo>
                  <a:pt x="9125" y="7714"/>
                </a:lnTo>
                <a:lnTo>
                  <a:pt x="9247" y="7665"/>
                </a:lnTo>
                <a:lnTo>
                  <a:pt x="9393" y="7592"/>
                </a:lnTo>
                <a:lnTo>
                  <a:pt x="9514" y="7495"/>
                </a:lnTo>
                <a:lnTo>
                  <a:pt x="9563" y="7568"/>
                </a:lnTo>
                <a:lnTo>
                  <a:pt x="9612" y="7616"/>
                </a:lnTo>
                <a:lnTo>
                  <a:pt x="9709" y="7665"/>
                </a:lnTo>
                <a:lnTo>
                  <a:pt x="9782" y="7689"/>
                </a:lnTo>
                <a:lnTo>
                  <a:pt x="9879" y="7689"/>
                </a:lnTo>
                <a:lnTo>
                  <a:pt x="9977" y="7665"/>
                </a:lnTo>
                <a:lnTo>
                  <a:pt x="10171" y="7592"/>
                </a:lnTo>
                <a:lnTo>
                  <a:pt x="10317" y="7592"/>
                </a:lnTo>
                <a:lnTo>
                  <a:pt x="10512" y="7665"/>
                </a:lnTo>
                <a:lnTo>
                  <a:pt x="10755" y="7714"/>
                </a:lnTo>
                <a:lnTo>
                  <a:pt x="11023" y="7738"/>
                </a:lnTo>
                <a:lnTo>
                  <a:pt x="11315" y="7762"/>
                </a:lnTo>
                <a:lnTo>
                  <a:pt x="11875" y="7762"/>
                </a:lnTo>
                <a:lnTo>
                  <a:pt x="12167" y="7714"/>
                </a:lnTo>
                <a:lnTo>
                  <a:pt x="12434" y="7665"/>
                </a:lnTo>
                <a:lnTo>
                  <a:pt x="12678" y="7592"/>
                </a:lnTo>
                <a:lnTo>
                  <a:pt x="12751" y="7543"/>
                </a:lnTo>
                <a:lnTo>
                  <a:pt x="12775" y="7495"/>
                </a:lnTo>
                <a:lnTo>
                  <a:pt x="12799" y="7446"/>
                </a:lnTo>
                <a:lnTo>
                  <a:pt x="12799" y="7373"/>
                </a:lnTo>
                <a:lnTo>
                  <a:pt x="12751" y="7324"/>
                </a:lnTo>
                <a:lnTo>
                  <a:pt x="12726" y="7276"/>
                </a:lnTo>
                <a:lnTo>
                  <a:pt x="12653" y="7251"/>
                </a:lnTo>
                <a:lnTo>
                  <a:pt x="12580" y="7251"/>
                </a:lnTo>
                <a:lnTo>
                  <a:pt x="12021" y="7373"/>
                </a:lnTo>
                <a:lnTo>
                  <a:pt x="11729" y="7397"/>
                </a:lnTo>
                <a:lnTo>
                  <a:pt x="11412" y="7446"/>
                </a:lnTo>
                <a:lnTo>
                  <a:pt x="11120" y="7446"/>
                </a:lnTo>
                <a:lnTo>
                  <a:pt x="10828" y="7422"/>
                </a:lnTo>
                <a:lnTo>
                  <a:pt x="10536" y="7349"/>
                </a:lnTo>
                <a:lnTo>
                  <a:pt x="10415" y="7300"/>
                </a:lnTo>
                <a:lnTo>
                  <a:pt x="10269" y="7227"/>
                </a:lnTo>
                <a:lnTo>
                  <a:pt x="10196" y="7203"/>
                </a:lnTo>
                <a:lnTo>
                  <a:pt x="10123" y="7227"/>
                </a:lnTo>
                <a:lnTo>
                  <a:pt x="10025" y="7300"/>
                </a:lnTo>
                <a:lnTo>
                  <a:pt x="9977" y="7324"/>
                </a:lnTo>
                <a:lnTo>
                  <a:pt x="9928" y="7300"/>
                </a:lnTo>
                <a:lnTo>
                  <a:pt x="9831" y="7251"/>
                </a:lnTo>
                <a:lnTo>
                  <a:pt x="9733" y="7130"/>
                </a:lnTo>
                <a:lnTo>
                  <a:pt x="9685" y="7057"/>
                </a:lnTo>
                <a:lnTo>
                  <a:pt x="9612" y="7008"/>
                </a:lnTo>
                <a:lnTo>
                  <a:pt x="9514" y="7008"/>
                </a:lnTo>
                <a:lnTo>
                  <a:pt x="9490" y="7032"/>
                </a:lnTo>
                <a:lnTo>
                  <a:pt x="9441" y="7057"/>
                </a:lnTo>
                <a:lnTo>
                  <a:pt x="9344" y="7203"/>
                </a:lnTo>
                <a:lnTo>
                  <a:pt x="9198" y="7324"/>
                </a:lnTo>
                <a:lnTo>
                  <a:pt x="9125" y="7349"/>
                </a:lnTo>
                <a:lnTo>
                  <a:pt x="9052" y="7373"/>
                </a:lnTo>
                <a:lnTo>
                  <a:pt x="8955" y="7373"/>
                </a:lnTo>
                <a:lnTo>
                  <a:pt x="8857" y="7324"/>
                </a:lnTo>
                <a:lnTo>
                  <a:pt x="8784" y="7300"/>
                </a:lnTo>
                <a:lnTo>
                  <a:pt x="8711" y="7324"/>
                </a:lnTo>
                <a:lnTo>
                  <a:pt x="8517" y="7422"/>
                </a:lnTo>
                <a:lnTo>
                  <a:pt x="8371" y="7446"/>
                </a:lnTo>
                <a:lnTo>
                  <a:pt x="8225" y="7470"/>
                </a:lnTo>
                <a:lnTo>
                  <a:pt x="8103" y="7470"/>
                </a:lnTo>
                <a:lnTo>
                  <a:pt x="8006" y="7446"/>
                </a:lnTo>
                <a:lnTo>
                  <a:pt x="7957" y="7397"/>
                </a:lnTo>
                <a:lnTo>
                  <a:pt x="7933" y="7349"/>
                </a:lnTo>
                <a:lnTo>
                  <a:pt x="7908" y="7300"/>
                </a:lnTo>
                <a:lnTo>
                  <a:pt x="7908" y="7227"/>
                </a:lnTo>
                <a:lnTo>
                  <a:pt x="7933" y="7154"/>
                </a:lnTo>
                <a:lnTo>
                  <a:pt x="7908" y="7105"/>
                </a:lnTo>
                <a:lnTo>
                  <a:pt x="7884" y="7081"/>
                </a:lnTo>
                <a:lnTo>
                  <a:pt x="7835" y="7032"/>
                </a:lnTo>
                <a:lnTo>
                  <a:pt x="7787" y="7032"/>
                </a:lnTo>
                <a:lnTo>
                  <a:pt x="7738" y="7008"/>
                </a:lnTo>
                <a:close/>
                <a:moveTo>
                  <a:pt x="15841" y="6667"/>
                </a:moveTo>
                <a:lnTo>
                  <a:pt x="16108" y="6765"/>
                </a:lnTo>
                <a:lnTo>
                  <a:pt x="16206" y="6813"/>
                </a:lnTo>
                <a:lnTo>
                  <a:pt x="16279" y="6886"/>
                </a:lnTo>
                <a:lnTo>
                  <a:pt x="15914" y="7178"/>
                </a:lnTo>
                <a:lnTo>
                  <a:pt x="15549" y="7495"/>
                </a:lnTo>
                <a:lnTo>
                  <a:pt x="15306" y="7714"/>
                </a:lnTo>
                <a:lnTo>
                  <a:pt x="15184" y="7860"/>
                </a:lnTo>
                <a:lnTo>
                  <a:pt x="15087" y="8006"/>
                </a:lnTo>
                <a:lnTo>
                  <a:pt x="15087" y="7227"/>
                </a:lnTo>
                <a:lnTo>
                  <a:pt x="15208" y="7154"/>
                </a:lnTo>
                <a:lnTo>
                  <a:pt x="15306" y="7057"/>
                </a:lnTo>
                <a:lnTo>
                  <a:pt x="15525" y="6862"/>
                </a:lnTo>
                <a:lnTo>
                  <a:pt x="15646" y="6789"/>
                </a:lnTo>
                <a:lnTo>
                  <a:pt x="15792" y="6716"/>
                </a:lnTo>
                <a:lnTo>
                  <a:pt x="15841" y="6667"/>
                </a:lnTo>
                <a:close/>
                <a:moveTo>
                  <a:pt x="3577" y="6959"/>
                </a:moveTo>
                <a:lnTo>
                  <a:pt x="3577" y="7349"/>
                </a:lnTo>
                <a:lnTo>
                  <a:pt x="3456" y="7397"/>
                </a:lnTo>
                <a:lnTo>
                  <a:pt x="3358" y="7495"/>
                </a:lnTo>
                <a:lnTo>
                  <a:pt x="3188" y="7689"/>
                </a:lnTo>
                <a:lnTo>
                  <a:pt x="2993" y="7908"/>
                </a:lnTo>
                <a:lnTo>
                  <a:pt x="2799" y="8127"/>
                </a:lnTo>
                <a:lnTo>
                  <a:pt x="2507" y="7884"/>
                </a:lnTo>
                <a:lnTo>
                  <a:pt x="2458" y="7860"/>
                </a:lnTo>
                <a:lnTo>
                  <a:pt x="2726" y="7641"/>
                </a:lnTo>
                <a:lnTo>
                  <a:pt x="2969" y="7446"/>
                </a:lnTo>
                <a:lnTo>
                  <a:pt x="3577" y="6959"/>
                </a:lnTo>
                <a:close/>
                <a:moveTo>
                  <a:pt x="3577" y="7762"/>
                </a:moveTo>
                <a:lnTo>
                  <a:pt x="3577" y="8176"/>
                </a:lnTo>
                <a:lnTo>
                  <a:pt x="3626" y="8590"/>
                </a:lnTo>
                <a:lnTo>
                  <a:pt x="3650" y="8930"/>
                </a:lnTo>
                <a:lnTo>
                  <a:pt x="2969" y="8273"/>
                </a:lnTo>
                <a:lnTo>
                  <a:pt x="3164" y="8127"/>
                </a:lnTo>
                <a:lnTo>
                  <a:pt x="3358" y="7957"/>
                </a:lnTo>
                <a:lnTo>
                  <a:pt x="3577" y="7762"/>
                </a:lnTo>
                <a:close/>
                <a:moveTo>
                  <a:pt x="16522" y="7154"/>
                </a:moveTo>
                <a:lnTo>
                  <a:pt x="16595" y="7203"/>
                </a:lnTo>
                <a:lnTo>
                  <a:pt x="16717" y="7324"/>
                </a:lnTo>
                <a:lnTo>
                  <a:pt x="16863" y="7446"/>
                </a:lnTo>
                <a:lnTo>
                  <a:pt x="17033" y="7543"/>
                </a:lnTo>
                <a:lnTo>
                  <a:pt x="17203" y="7616"/>
                </a:lnTo>
                <a:lnTo>
                  <a:pt x="17057" y="7689"/>
                </a:lnTo>
                <a:lnTo>
                  <a:pt x="16546" y="8030"/>
                </a:lnTo>
                <a:lnTo>
                  <a:pt x="16035" y="8395"/>
                </a:lnTo>
                <a:lnTo>
                  <a:pt x="15573" y="8784"/>
                </a:lnTo>
                <a:lnTo>
                  <a:pt x="15111" y="9198"/>
                </a:lnTo>
                <a:lnTo>
                  <a:pt x="15087" y="8127"/>
                </a:lnTo>
                <a:lnTo>
                  <a:pt x="15257" y="8079"/>
                </a:lnTo>
                <a:lnTo>
                  <a:pt x="15427" y="8006"/>
                </a:lnTo>
                <a:lnTo>
                  <a:pt x="15573" y="7908"/>
                </a:lnTo>
                <a:lnTo>
                  <a:pt x="15719" y="7787"/>
                </a:lnTo>
                <a:lnTo>
                  <a:pt x="16522" y="7154"/>
                </a:lnTo>
                <a:close/>
                <a:moveTo>
                  <a:pt x="6862" y="8395"/>
                </a:moveTo>
                <a:lnTo>
                  <a:pt x="6765" y="8492"/>
                </a:lnTo>
                <a:lnTo>
                  <a:pt x="6668" y="8590"/>
                </a:lnTo>
                <a:lnTo>
                  <a:pt x="6619" y="8736"/>
                </a:lnTo>
                <a:lnTo>
                  <a:pt x="6595" y="8857"/>
                </a:lnTo>
                <a:lnTo>
                  <a:pt x="6595" y="9003"/>
                </a:lnTo>
                <a:lnTo>
                  <a:pt x="6643" y="9125"/>
                </a:lnTo>
                <a:lnTo>
                  <a:pt x="6741" y="9222"/>
                </a:lnTo>
                <a:lnTo>
                  <a:pt x="6862" y="9295"/>
                </a:lnTo>
                <a:lnTo>
                  <a:pt x="7008" y="9320"/>
                </a:lnTo>
                <a:lnTo>
                  <a:pt x="7154" y="9344"/>
                </a:lnTo>
                <a:lnTo>
                  <a:pt x="7300" y="9295"/>
                </a:lnTo>
                <a:lnTo>
                  <a:pt x="7446" y="9247"/>
                </a:lnTo>
                <a:lnTo>
                  <a:pt x="7568" y="9174"/>
                </a:lnTo>
                <a:lnTo>
                  <a:pt x="7714" y="9101"/>
                </a:lnTo>
                <a:lnTo>
                  <a:pt x="7957" y="8906"/>
                </a:lnTo>
                <a:lnTo>
                  <a:pt x="8103" y="9028"/>
                </a:lnTo>
                <a:lnTo>
                  <a:pt x="8273" y="9101"/>
                </a:lnTo>
                <a:lnTo>
                  <a:pt x="8468" y="9149"/>
                </a:lnTo>
                <a:lnTo>
                  <a:pt x="8687" y="9174"/>
                </a:lnTo>
                <a:lnTo>
                  <a:pt x="8906" y="9174"/>
                </a:lnTo>
                <a:lnTo>
                  <a:pt x="9125" y="9125"/>
                </a:lnTo>
                <a:lnTo>
                  <a:pt x="9344" y="9076"/>
                </a:lnTo>
                <a:lnTo>
                  <a:pt x="9539" y="9003"/>
                </a:lnTo>
                <a:lnTo>
                  <a:pt x="9539" y="9076"/>
                </a:lnTo>
                <a:lnTo>
                  <a:pt x="9587" y="9149"/>
                </a:lnTo>
                <a:lnTo>
                  <a:pt x="9636" y="9198"/>
                </a:lnTo>
                <a:lnTo>
                  <a:pt x="9709" y="9198"/>
                </a:lnTo>
                <a:lnTo>
                  <a:pt x="9879" y="9174"/>
                </a:lnTo>
                <a:lnTo>
                  <a:pt x="10050" y="9125"/>
                </a:lnTo>
                <a:lnTo>
                  <a:pt x="10196" y="9052"/>
                </a:lnTo>
                <a:lnTo>
                  <a:pt x="10342" y="8979"/>
                </a:lnTo>
                <a:lnTo>
                  <a:pt x="10415" y="9052"/>
                </a:lnTo>
                <a:lnTo>
                  <a:pt x="10488" y="9125"/>
                </a:lnTo>
                <a:lnTo>
                  <a:pt x="10585" y="9174"/>
                </a:lnTo>
                <a:lnTo>
                  <a:pt x="10780" y="9174"/>
                </a:lnTo>
                <a:lnTo>
                  <a:pt x="10877" y="9149"/>
                </a:lnTo>
                <a:lnTo>
                  <a:pt x="10999" y="9125"/>
                </a:lnTo>
                <a:lnTo>
                  <a:pt x="11096" y="9052"/>
                </a:lnTo>
                <a:lnTo>
                  <a:pt x="11120" y="9125"/>
                </a:lnTo>
                <a:lnTo>
                  <a:pt x="11193" y="9174"/>
                </a:lnTo>
                <a:lnTo>
                  <a:pt x="11266" y="9198"/>
                </a:lnTo>
                <a:lnTo>
                  <a:pt x="11364" y="9174"/>
                </a:lnTo>
                <a:lnTo>
                  <a:pt x="11534" y="9101"/>
                </a:lnTo>
                <a:lnTo>
                  <a:pt x="11704" y="9076"/>
                </a:lnTo>
                <a:lnTo>
                  <a:pt x="11899" y="9076"/>
                </a:lnTo>
                <a:lnTo>
                  <a:pt x="12069" y="9101"/>
                </a:lnTo>
                <a:lnTo>
                  <a:pt x="12459" y="9101"/>
                </a:lnTo>
                <a:lnTo>
                  <a:pt x="12629" y="9052"/>
                </a:lnTo>
                <a:lnTo>
                  <a:pt x="12824" y="8979"/>
                </a:lnTo>
                <a:lnTo>
                  <a:pt x="12872" y="8930"/>
                </a:lnTo>
                <a:lnTo>
                  <a:pt x="12897" y="8882"/>
                </a:lnTo>
                <a:lnTo>
                  <a:pt x="12897" y="8809"/>
                </a:lnTo>
                <a:lnTo>
                  <a:pt x="12872" y="8760"/>
                </a:lnTo>
                <a:lnTo>
                  <a:pt x="12824" y="8711"/>
                </a:lnTo>
                <a:lnTo>
                  <a:pt x="12775" y="8687"/>
                </a:lnTo>
                <a:lnTo>
                  <a:pt x="12702" y="8663"/>
                </a:lnTo>
                <a:lnTo>
                  <a:pt x="12629" y="8687"/>
                </a:lnTo>
                <a:lnTo>
                  <a:pt x="12483" y="8736"/>
                </a:lnTo>
                <a:lnTo>
                  <a:pt x="12337" y="8760"/>
                </a:lnTo>
                <a:lnTo>
                  <a:pt x="11583" y="8760"/>
                </a:lnTo>
                <a:lnTo>
                  <a:pt x="11437" y="8784"/>
                </a:lnTo>
                <a:lnTo>
                  <a:pt x="11437" y="8687"/>
                </a:lnTo>
                <a:lnTo>
                  <a:pt x="11437" y="8638"/>
                </a:lnTo>
                <a:lnTo>
                  <a:pt x="11412" y="8590"/>
                </a:lnTo>
                <a:lnTo>
                  <a:pt x="11339" y="8517"/>
                </a:lnTo>
                <a:lnTo>
                  <a:pt x="11242" y="8517"/>
                </a:lnTo>
                <a:lnTo>
                  <a:pt x="11193" y="8541"/>
                </a:lnTo>
                <a:lnTo>
                  <a:pt x="11145" y="8565"/>
                </a:lnTo>
                <a:lnTo>
                  <a:pt x="11023" y="8711"/>
                </a:lnTo>
                <a:lnTo>
                  <a:pt x="10926" y="8784"/>
                </a:lnTo>
                <a:lnTo>
                  <a:pt x="10853" y="8833"/>
                </a:lnTo>
                <a:lnTo>
                  <a:pt x="10755" y="8857"/>
                </a:lnTo>
                <a:lnTo>
                  <a:pt x="10682" y="8857"/>
                </a:lnTo>
                <a:lnTo>
                  <a:pt x="10609" y="8784"/>
                </a:lnTo>
                <a:lnTo>
                  <a:pt x="10561" y="8638"/>
                </a:lnTo>
                <a:lnTo>
                  <a:pt x="10512" y="8565"/>
                </a:lnTo>
                <a:lnTo>
                  <a:pt x="10439" y="8517"/>
                </a:lnTo>
                <a:lnTo>
                  <a:pt x="10342" y="8517"/>
                </a:lnTo>
                <a:lnTo>
                  <a:pt x="10317" y="8541"/>
                </a:lnTo>
                <a:lnTo>
                  <a:pt x="10269" y="8565"/>
                </a:lnTo>
                <a:lnTo>
                  <a:pt x="10123" y="8711"/>
                </a:lnTo>
                <a:lnTo>
                  <a:pt x="10025" y="8760"/>
                </a:lnTo>
                <a:lnTo>
                  <a:pt x="9928" y="8809"/>
                </a:lnTo>
                <a:lnTo>
                  <a:pt x="9977" y="8638"/>
                </a:lnTo>
                <a:lnTo>
                  <a:pt x="9977" y="8565"/>
                </a:lnTo>
                <a:lnTo>
                  <a:pt x="9952" y="8517"/>
                </a:lnTo>
                <a:lnTo>
                  <a:pt x="9928" y="8468"/>
                </a:lnTo>
                <a:lnTo>
                  <a:pt x="9879" y="8444"/>
                </a:lnTo>
                <a:lnTo>
                  <a:pt x="9806" y="8419"/>
                </a:lnTo>
                <a:lnTo>
                  <a:pt x="9758" y="8419"/>
                </a:lnTo>
                <a:lnTo>
                  <a:pt x="9709" y="8444"/>
                </a:lnTo>
                <a:lnTo>
                  <a:pt x="9660" y="8492"/>
                </a:lnTo>
                <a:lnTo>
                  <a:pt x="9612" y="8565"/>
                </a:lnTo>
                <a:lnTo>
                  <a:pt x="9563" y="8614"/>
                </a:lnTo>
                <a:lnTo>
                  <a:pt x="9368" y="8687"/>
                </a:lnTo>
                <a:lnTo>
                  <a:pt x="9149" y="8760"/>
                </a:lnTo>
                <a:lnTo>
                  <a:pt x="8906" y="8809"/>
                </a:lnTo>
                <a:lnTo>
                  <a:pt x="8638" y="8809"/>
                </a:lnTo>
                <a:lnTo>
                  <a:pt x="8419" y="8784"/>
                </a:lnTo>
                <a:lnTo>
                  <a:pt x="8346" y="8760"/>
                </a:lnTo>
                <a:lnTo>
                  <a:pt x="8273" y="8711"/>
                </a:lnTo>
                <a:lnTo>
                  <a:pt x="8200" y="8663"/>
                </a:lnTo>
                <a:lnTo>
                  <a:pt x="8176" y="8590"/>
                </a:lnTo>
                <a:lnTo>
                  <a:pt x="8152" y="8541"/>
                </a:lnTo>
                <a:lnTo>
                  <a:pt x="8127" y="8517"/>
                </a:lnTo>
                <a:lnTo>
                  <a:pt x="8054" y="8468"/>
                </a:lnTo>
                <a:lnTo>
                  <a:pt x="7957" y="8468"/>
                </a:lnTo>
                <a:lnTo>
                  <a:pt x="7884" y="8517"/>
                </a:lnTo>
                <a:lnTo>
                  <a:pt x="7665" y="8687"/>
                </a:lnTo>
                <a:lnTo>
                  <a:pt x="7446" y="8833"/>
                </a:lnTo>
                <a:lnTo>
                  <a:pt x="7203" y="8955"/>
                </a:lnTo>
                <a:lnTo>
                  <a:pt x="7106" y="8979"/>
                </a:lnTo>
                <a:lnTo>
                  <a:pt x="7033" y="8955"/>
                </a:lnTo>
                <a:lnTo>
                  <a:pt x="6984" y="8906"/>
                </a:lnTo>
                <a:lnTo>
                  <a:pt x="6935" y="8833"/>
                </a:lnTo>
                <a:lnTo>
                  <a:pt x="6911" y="8736"/>
                </a:lnTo>
                <a:lnTo>
                  <a:pt x="6911" y="8638"/>
                </a:lnTo>
                <a:lnTo>
                  <a:pt x="6911" y="8541"/>
                </a:lnTo>
                <a:lnTo>
                  <a:pt x="6935" y="8444"/>
                </a:lnTo>
                <a:lnTo>
                  <a:pt x="6935" y="8419"/>
                </a:lnTo>
                <a:lnTo>
                  <a:pt x="6911" y="8419"/>
                </a:lnTo>
                <a:lnTo>
                  <a:pt x="6887" y="8395"/>
                </a:lnTo>
                <a:close/>
                <a:moveTo>
                  <a:pt x="7811" y="9709"/>
                </a:moveTo>
                <a:lnTo>
                  <a:pt x="7763" y="9733"/>
                </a:lnTo>
                <a:lnTo>
                  <a:pt x="7690" y="9758"/>
                </a:lnTo>
                <a:lnTo>
                  <a:pt x="7641" y="9806"/>
                </a:lnTo>
                <a:lnTo>
                  <a:pt x="7592" y="9904"/>
                </a:lnTo>
                <a:lnTo>
                  <a:pt x="7495" y="9977"/>
                </a:lnTo>
                <a:lnTo>
                  <a:pt x="7398" y="10074"/>
                </a:lnTo>
                <a:lnTo>
                  <a:pt x="7276" y="10171"/>
                </a:lnTo>
                <a:lnTo>
                  <a:pt x="7154" y="10220"/>
                </a:lnTo>
                <a:lnTo>
                  <a:pt x="7057" y="10220"/>
                </a:lnTo>
                <a:lnTo>
                  <a:pt x="7008" y="10196"/>
                </a:lnTo>
                <a:lnTo>
                  <a:pt x="6984" y="10171"/>
                </a:lnTo>
                <a:lnTo>
                  <a:pt x="6960" y="10098"/>
                </a:lnTo>
                <a:lnTo>
                  <a:pt x="6960" y="10025"/>
                </a:lnTo>
                <a:lnTo>
                  <a:pt x="6935" y="9952"/>
                </a:lnTo>
                <a:lnTo>
                  <a:pt x="6887" y="9928"/>
                </a:lnTo>
                <a:lnTo>
                  <a:pt x="6814" y="9904"/>
                </a:lnTo>
                <a:lnTo>
                  <a:pt x="6741" y="9952"/>
                </a:lnTo>
                <a:lnTo>
                  <a:pt x="6668" y="10025"/>
                </a:lnTo>
                <a:lnTo>
                  <a:pt x="6619" y="10098"/>
                </a:lnTo>
                <a:lnTo>
                  <a:pt x="6619" y="10196"/>
                </a:lnTo>
                <a:lnTo>
                  <a:pt x="6643" y="10269"/>
                </a:lnTo>
                <a:lnTo>
                  <a:pt x="6668" y="10366"/>
                </a:lnTo>
                <a:lnTo>
                  <a:pt x="6741" y="10439"/>
                </a:lnTo>
                <a:lnTo>
                  <a:pt x="6814" y="10488"/>
                </a:lnTo>
                <a:lnTo>
                  <a:pt x="6911" y="10536"/>
                </a:lnTo>
                <a:lnTo>
                  <a:pt x="7008" y="10561"/>
                </a:lnTo>
                <a:lnTo>
                  <a:pt x="7227" y="10561"/>
                </a:lnTo>
                <a:lnTo>
                  <a:pt x="7325" y="10536"/>
                </a:lnTo>
                <a:lnTo>
                  <a:pt x="7519" y="10439"/>
                </a:lnTo>
                <a:lnTo>
                  <a:pt x="7714" y="10317"/>
                </a:lnTo>
                <a:lnTo>
                  <a:pt x="7787" y="10390"/>
                </a:lnTo>
                <a:lnTo>
                  <a:pt x="7908" y="10439"/>
                </a:lnTo>
                <a:lnTo>
                  <a:pt x="8030" y="10463"/>
                </a:lnTo>
                <a:lnTo>
                  <a:pt x="8152" y="10463"/>
                </a:lnTo>
                <a:lnTo>
                  <a:pt x="8298" y="10439"/>
                </a:lnTo>
                <a:lnTo>
                  <a:pt x="8444" y="10390"/>
                </a:lnTo>
                <a:lnTo>
                  <a:pt x="8565" y="10342"/>
                </a:lnTo>
                <a:lnTo>
                  <a:pt x="8711" y="10269"/>
                </a:lnTo>
                <a:lnTo>
                  <a:pt x="8809" y="10390"/>
                </a:lnTo>
                <a:lnTo>
                  <a:pt x="8906" y="10463"/>
                </a:lnTo>
                <a:lnTo>
                  <a:pt x="9003" y="10512"/>
                </a:lnTo>
                <a:lnTo>
                  <a:pt x="9125" y="10536"/>
                </a:lnTo>
                <a:lnTo>
                  <a:pt x="9247" y="10536"/>
                </a:lnTo>
                <a:lnTo>
                  <a:pt x="9368" y="10488"/>
                </a:lnTo>
                <a:lnTo>
                  <a:pt x="9490" y="10439"/>
                </a:lnTo>
                <a:lnTo>
                  <a:pt x="9612" y="10366"/>
                </a:lnTo>
                <a:lnTo>
                  <a:pt x="9733" y="10439"/>
                </a:lnTo>
                <a:lnTo>
                  <a:pt x="9855" y="10488"/>
                </a:lnTo>
                <a:lnTo>
                  <a:pt x="9977" y="10512"/>
                </a:lnTo>
                <a:lnTo>
                  <a:pt x="10123" y="10536"/>
                </a:lnTo>
                <a:lnTo>
                  <a:pt x="10390" y="10512"/>
                </a:lnTo>
                <a:lnTo>
                  <a:pt x="10682" y="10463"/>
                </a:lnTo>
                <a:lnTo>
                  <a:pt x="10755" y="10439"/>
                </a:lnTo>
                <a:lnTo>
                  <a:pt x="10804" y="10390"/>
                </a:lnTo>
                <a:lnTo>
                  <a:pt x="10804" y="10317"/>
                </a:lnTo>
                <a:lnTo>
                  <a:pt x="10804" y="10244"/>
                </a:lnTo>
                <a:lnTo>
                  <a:pt x="10780" y="10196"/>
                </a:lnTo>
                <a:lnTo>
                  <a:pt x="10731" y="10147"/>
                </a:lnTo>
                <a:lnTo>
                  <a:pt x="10658" y="10123"/>
                </a:lnTo>
                <a:lnTo>
                  <a:pt x="10585" y="10123"/>
                </a:lnTo>
                <a:lnTo>
                  <a:pt x="10366" y="10171"/>
                </a:lnTo>
                <a:lnTo>
                  <a:pt x="10147" y="10196"/>
                </a:lnTo>
                <a:lnTo>
                  <a:pt x="10050" y="10171"/>
                </a:lnTo>
                <a:lnTo>
                  <a:pt x="9952" y="10147"/>
                </a:lnTo>
                <a:lnTo>
                  <a:pt x="9855" y="10098"/>
                </a:lnTo>
                <a:lnTo>
                  <a:pt x="9758" y="10001"/>
                </a:lnTo>
                <a:lnTo>
                  <a:pt x="9685" y="9952"/>
                </a:lnTo>
                <a:lnTo>
                  <a:pt x="9612" y="9928"/>
                </a:lnTo>
                <a:lnTo>
                  <a:pt x="9539" y="9952"/>
                </a:lnTo>
                <a:lnTo>
                  <a:pt x="9466" y="10001"/>
                </a:lnTo>
                <a:lnTo>
                  <a:pt x="9393" y="10098"/>
                </a:lnTo>
                <a:lnTo>
                  <a:pt x="9320" y="10147"/>
                </a:lnTo>
                <a:lnTo>
                  <a:pt x="9271" y="10171"/>
                </a:lnTo>
                <a:lnTo>
                  <a:pt x="9198" y="10196"/>
                </a:lnTo>
                <a:lnTo>
                  <a:pt x="9149" y="10171"/>
                </a:lnTo>
                <a:lnTo>
                  <a:pt x="9076" y="10123"/>
                </a:lnTo>
                <a:lnTo>
                  <a:pt x="9028" y="10050"/>
                </a:lnTo>
                <a:lnTo>
                  <a:pt x="8955" y="9952"/>
                </a:lnTo>
                <a:lnTo>
                  <a:pt x="8906" y="9879"/>
                </a:lnTo>
                <a:lnTo>
                  <a:pt x="8833" y="9831"/>
                </a:lnTo>
                <a:lnTo>
                  <a:pt x="8736" y="9831"/>
                </a:lnTo>
                <a:lnTo>
                  <a:pt x="8663" y="9879"/>
                </a:lnTo>
                <a:lnTo>
                  <a:pt x="8517" y="9977"/>
                </a:lnTo>
                <a:lnTo>
                  <a:pt x="8273" y="10074"/>
                </a:lnTo>
                <a:lnTo>
                  <a:pt x="8152" y="10098"/>
                </a:lnTo>
                <a:lnTo>
                  <a:pt x="8030" y="10098"/>
                </a:lnTo>
                <a:lnTo>
                  <a:pt x="8006" y="10050"/>
                </a:lnTo>
                <a:lnTo>
                  <a:pt x="7981" y="10025"/>
                </a:lnTo>
                <a:lnTo>
                  <a:pt x="7981" y="9952"/>
                </a:lnTo>
                <a:lnTo>
                  <a:pt x="7981" y="9879"/>
                </a:lnTo>
                <a:lnTo>
                  <a:pt x="7957" y="9831"/>
                </a:lnTo>
                <a:lnTo>
                  <a:pt x="7933" y="9782"/>
                </a:lnTo>
                <a:lnTo>
                  <a:pt x="7884" y="9733"/>
                </a:lnTo>
                <a:lnTo>
                  <a:pt x="7811" y="9709"/>
                </a:lnTo>
                <a:close/>
                <a:moveTo>
                  <a:pt x="13967" y="5135"/>
                </a:moveTo>
                <a:lnTo>
                  <a:pt x="14186" y="5159"/>
                </a:lnTo>
                <a:lnTo>
                  <a:pt x="14381" y="5207"/>
                </a:lnTo>
                <a:lnTo>
                  <a:pt x="14430" y="5256"/>
                </a:lnTo>
                <a:lnTo>
                  <a:pt x="14527" y="5305"/>
                </a:lnTo>
                <a:lnTo>
                  <a:pt x="14576" y="5305"/>
                </a:lnTo>
                <a:lnTo>
                  <a:pt x="14576" y="5548"/>
                </a:lnTo>
                <a:lnTo>
                  <a:pt x="14600" y="5791"/>
                </a:lnTo>
                <a:lnTo>
                  <a:pt x="14624" y="7081"/>
                </a:lnTo>
                <a:lnTo>
                  <a:pt x="14624" y="9587"/>
                </a:lnTo>
                <a:lnTo>
                  <a:pt x="13481" y="10561"/>
                </a:lnTo>
                <a:lnTo>
                  <a:pt x="12288" y="11510"/>
                </a:lnTo>
                <a:lnTo>
                  <a:pt x="10926" y="12507"/>
                </a:lnTo>
                <a:lnTo>
                  <a:pt x="10269" y="12945"/>
                </a:lnTo>
                <a:lnTo>
                  <a:pt x="9952" y="13164"/>
                </a:lnTo>
                <a:lnTo>
                  <a:pt x="9660" y="13432"/>
                </a:lnTo>
                <a:lnTo>
                  <a:pt x="9636" y="13407"/>
                </a:lnTo>
                <a:lnTo>
                  <a:pt x="9320" y="13261"/>
                </a:lnTo>
                <a:lnTo>
                  <a:pt x="9028" y="13091"/>
                </a:lnTo>
                <a:lnTo>
                  <a:pt x="8760" y="12897"/>
                </a:lnTo>
                <a:lnTo>
                  <a:pt x="8492" y="12702"/>
                </a:lnTo>
                <a:lnTo>
                  <a:pt x="7957" y="12264"/>
                </a:lnTo>
                <a:lnTo>
                  <a:pt x="7422" y="11826"/>
                </a:lnTo>
                <a:lnTo>
                  <a:pt x="6108" y="10853"/>
                </a:lnTo>
                <a:lnTo>
                  <a:pt x="4770" y="9879"/>
                </a:lnTo>
                <a:lnTo>
                  <a:pt x="4405" y="9587"/>
                </a:lnTo>
                <a:lnTo>
                  <a:pt x="4040" y="9295"/>
                </a:lnTo>
                <a:lnTo>
                  <a:pt x="4137" y="9222"/>
                </a:lnTo>
                <a:lnTo>
                  <a:pt x="4161" y="9198"/>
                </a:lnTo>
                <a:lnTo>
                  <a:pt x="4186" y="9125"/>
                </a:lnTo>
                <a:lnTo>
                  <a:pt x="4186" y="8979"/>
                </a:lnTo>
                <a:lnTo>
                  <a:pt x="4161" y="8784"/>
                </a:lnTo>
                <a:lnTo>
                  <a:pt x="4137" y="8614"/>
                </a:lnTo>
                <a:lnTo>
                  <a:pt x="4088" y="8444"/>
                </a:lnTo>
                <a:lnTo>
                  <a:pt x="4064" y="7835"/>
                </a:lnTo>
                <a:lnTo>
                  <a:pt x="4040" y="7251"/>
                </a:lnTo>
                <a:lnTo>
                  <a:pt x="4040" y="6010"/>
                </a:lnTo>
                <a:lnTo>
                  <a:pt x="4040" y="5524"/>
                </a:lnTo>
                <a:lnTo>
                  <a:pt x="4015" y="5329"/>
                </a:lnTo>
                <a:lnTo>
                  <a:pt x="4015" y="5280"/>
                </a:lnTo>
                <a:lnTo>
                  <a:pt x="4137" y="5305"/>
                </a:lnTo>
                <a:lnTo>
                  <a:pt x="4599" y="5305"/>
                </a:lnTo>
                <a:lnTo>
                  <a:pt x="5086" y="5256"/>
                </a:lnTo>
                <a:lnTo>
                  <a:pt x="6278" y="5207"/>
                </a:lnTo>
                <a:lnTo>
                  <a:pt x="7495" y="5135"/>
                </a:lnTo>
                <a:lnTo>
                  <a:pt x="8346" y="5135"/>
                </a:lnTo>
                <a:lnTo>
                  <a:pt x="9198" y="5183"/>
                </a:lnTo>
                <a:lnTo>
                  <a:pt x="10901" y="5305"/>
                </a:lnTo>
                <a:lnTo>
                  <a:pt x="11339" y="5329"/>
                </a:lnTo>
                <a:lnTo>
                  <a:pt x="11777" y="5305"/>
                </a:lnTo>
                <a:lnTo>
                  <a:pt x="12653" y="5232"/>
                </a:lnTo>
                <a:lnTo>
                  <a:pt x="13067" y="5183"/>
                </a:lnTo>
                <a:lnTo>
                  <a:pt x="13505" y="5135"/>
                </a:lnTo>
                <a:close/>
                <a:moveTo>
                  <a:pt x="365" y="7227"/>
                </a:moveTo>
                <a:lnTo>
                  <a:pt x="511" y="7373"/>
                </a:lnTo>
                <a:lnTo>
                  <a:pt x="682" y="7495"/>
                </a:lnTo>
                <a:lnTo>
                  <a:pt x="876" y="7592"/>
                </a:lnTo>
                <a:lnTo>
                  <a:pt x="1095" y="7689"/>
                </a:lnTo>
                <a:lnTo>
                  <a:pt x="1509" y="7835"/>
                </a:lnTo>
                <a:lnTo>
                  <a:pt x="1679" y="7933"/>
                </a:lnTo>
                <a:lnTo>
                  <a:pt x="1850" y="8006"/>
                </a:lnTo>
                <a:lnTo>
                  <a:pt x="2166" y="8225"/>
                </a:lnTo>
                <a:lnTo>
                  <a:pt x="2482" y="8492"/>
                </a:lnTo>
                <a:lnTo>
                  <a:pt x="2774" y="8760"/>
                </a:lnTo>
                <a:lnTo>
                  <a:pt x="3042" y="9052"/>
                </a:lnTo>
                <a:lnTo>
                  <a:pt x="3626" y="9612"/>
                </a:lnTo>
                <a:lnTo>
                  <a:pt x="3918" y="9879"/>
                </a:lnTo>
                <a:lnTo>
                  <a:pt x="4234" y="10123"/>
                </a:lnTo>
                <a:lnTo>
                  <a:pt x="4940" y="10634"/>
                </a:lnTo>
                <a:lnTo>
                  <a:pt x="5646" y="11169"/>
                </a:lnTo>
                <a:lnTo>
                  <a:pt x="6351" y="11680"/>
                </a:lnTo>
                <a:lnTo>
                  <a:pt x="7057" y="12191"/>
                </a:lnTo>
                <a:lnTo>
                  <a:pt x="7373" y="12410"/>
                </a:lnTo>
                <a:lnTo>
                  <a:pt x="7665" y="12629"/>
                </a:lnTo>
                <a:lnTo>
                  <a:pt x="8249" y="13116"/>
                </a:lnTo>
                <a:lnTo>
                  <a:pt x="8541" y="13334"/>
                </a:lnTo>
                <a:lnTo>
                  <a:pt x="8833" y="13553"/>
                </a:lnTo>
                <a:lnTo>
                  <a:pt x="9149" y="13724"/>
                </a:lnTo>
                <a:lnTo>
                  <a:pt x="9490" y="13894"/>
                </a:lnTo>
                <a:lnTo>
                  <a:pt x="9563" y="13918"/>
                </a:lnTo>
                <a:lnTo>
                  <a:pt x="9612" y="13918"/>
                </a:lnTo>
                <a:lnTo>
                  <a:pt x="9709" y="13870"/>
                </a:lnTo>
                <a:lnTo>
                  <a:pt x="9758" y="13797"/>
                </a:lnTo>
                <a:lnTo>
                  <a:pt x="9806" y="13675"/>
                </a:lnTo>
                <a:lnTo>
                  <a:pt x="9977" y="13626"/>
                </a:lnTo>
                <a:lnTo>
                  <a:pt x="10171" y="13529"/>
                </a:lnTo>
                <a:lnTo>
                  <a:pt x="10512" y="13334"/>
                </a:lnTo>
                <a:lnTo>
                  <a:pt x="11169" y="12897"/>
                </a:lnTo>
                <a:lnTo>
                  <a:pt x="11923" y="12361"/>
                </a:lnTo>
                <a:lnTo>
                  <a:pt x="12678" y="11802"/>
                </a:lnTo>
                <a:lnTo>
                  <a:pt x="13408" y="11218"/>
                </a:lnTo>
                <a:lnTo>
                  <a:pt x="14138" y="10634"/>
                </a:lnTo>
                <a:lnTo>
                  <a:pt x="14843" y="10050"/>
                </a:lnTo>
                <a:lnTo>
                  <a:pt x="15549" y="9441"/>
                </a:lnTo>
                <a:lnTo>
                  <a:pt x="16060" y="9003"/>
                </a:lnTo>
                <a:lnTo>
                  <a:pt x="16571" y="8614"/>
                </a:lnTo>
                <a:lnTo>
                  <a:pt x="17106" y="8249"/>
                </a:lnTo>
                <a:lnTo>
                  <a:pt x="17690" y="7908"/>
                </a:lnTo>
                <a:lnTo>
                  <a:pt x="18152" y="7665"/>
                </a:lnTo>
                <a:lnTo>
                  <a:pt x="18420" y="7495"/>
                </a:lnTo>
                <a:lnTo>
                  <a:pt x="18542" y="7397"/>
                </a:lnTo>
                <a:lnTo>
                  <a:pt x="18663" y="7300"/>
                </a:lnTo>
                <a:lnTo>
                  <a:pt x="18639" y="7592"/>
                </a:lnTo>
                <a:lnTo>
                  <a:pt x="18639" y="7860"/>
                </a:lnTo>
                <a:lnTo>
                  <a:pt x="18639" y="8371"/>
                </a:lnTo>
                <a:lnTo>
                  <a:pt x="18615" y="9222"/>
                </a:lnTo>
                <a:lnTo>
                  <a:pt x="18566" y="10074"/>
                </a:lnTo>
                <a:lnTo>
                  <a:pt x="18542" y="10926"/>
                </a:lnTo>
                <a:lnTo>
                  <a:pt x="18542" y="11339"/>
                </a:lnTo>
                <a:lnTo>
                  <a:pt x="18542" y="11777"/>
                </a:lnTo>
                <a:lnTo>
                  <a:pt x="18590" y="12629"/>
                </a:lnTo>
                <a:lnTo>
                  <a:pt x="18615" y="13505"/>
                </a:lnTo>
                <a:lnTo>
                  <a:pt x="18615" y="14356"/>
                </a:lnTo>
                <a:lnTo>
                  <a:pt x="18590" y="15232"/>
                </a:lnTo>
                <a:lnTo>
                  <a:pt x="18517" y="16157"/>
                </a:lnTo>
                <a:lnTo>
                  <a:pt x="18444" y="17082"/>
                </a:lnTo>
                <a:lnTo>
                  <a:pt x="18420" y="17276"/>
                </a:lnTo>
                <a:lnTo>
                  <a:pt x="18104" y="17082"/>
                </a:lnTo>
                <a:lnTo>
                  <a:pt x="17812" y="16887"/>
                </a:lnTo>
                <a:lnTo>
                  <a:pt x="17203" y="16376"/>
                </a:lnTo>
                <a:lnTo>
                  <a:pt x="16595" y="15816"/>
                </a:lnTo>
                <a:lnTo>
                  <a:pt x="16279" y="15524"/>
                </a:lnTo>
                <a:lnTo>
                  <a:pt x="15962" y="15232"/>
                </a:lnTo>
                <a:lnTo>
                  <a:pt x="15622" y="14965"/>
                </a:lnTo>
                <a:lnTo>
                  <a:pt x="15257" y="14721"/>
                </a:lnTo>
                <a:lnTo>
                  <a:pt x="14843" y="14502"/>
                </a:lnTo>
                <a:lnTo>
                  <a:pt x="14430" y="14308"/>
                </a:lnTo>
                <a:lnTo>
                  <a:pt x="14040" y="14113"/>
                </a:lnTo>
                <a:lnTo>
                  <a:pt x="13846" y="14040"/>
                </a:lnTo>
                <a:lnTo>
                  <a:pt x="13602" y="14040"/>
                </a:lnTo>
                <a:lnTo>
                  <a:pt x="13578" y="14064"/>
                </a:lnTo>
                <a:lnTo>
                  <a:pt x="13554" y="14113"/>
                </a:lnTo>
                <a:lnTo>
                  <a:pt x="13554" y="14162"/>
                </a:lnTo>
                <a:lnTo>
                  <a:pt x="13627" y="14332"/>
                </a:lnTo>
                <a:lnTo>
                  <a:pt x="13748" y="14454"/>
                </a:lnTo>
                <a:lnTo>
                  <a:pt x="13894" y="14575"/>
                </a:lnTo>
                <a:lnTo>
                  <a:pt x="14040" y="14673"/>
                </a:lnTo>
                <a:lnTo>
                  <a:pt x="14405" y="14867"/>
                </a:lnTo>
                <a:lnTo>
                  <a:pt x="14722" y="15038"/>
                </a:lnTo>
                <a:lnTo>
                  <a:pt x="15160" y="15305"/>
                </a:lnTo>
                <a:lnTo>
                  <a:pt x="15573" y="15622"/>
                </a:lnTo>
                <a:lnTo>
                  <a:pt x="15962" y="15962"/>
                </a:lnTo>
                <a:lnTo>
                  <a:pt x="16327" y="16303"/>
                </a:lnTo>
                <a:lnTo>
                  <a:pt x="16644" y="16595"/>
                </a:lnTo>
                <a:lnTo>
                  <a:pt x="16984" y="16887"/>
                </a:lnTo>
                <a:lnTo>
                  <a:pt x="17641" y="17422"/>
                </a:lnTo>
                <a:lnTo>
                  <a:pt x="17933" y="17666"/>
                </a:lnTo>
                <a:lnTo>
                  <a:pt x="17933" y="17666"/>
                </a:lnTo>
                <a:lnTo>
                  <a:pt x="17155" y="17641"/>
                </a:lnTo>
                <a:lnTo>
                  <a:pt x="16376" y="17690"/>
                </a:lnTo>
                <a:lnTo>
                  <a:pt x="14795" y="17787"/>
                </a:lnTo>
                <a:lnTo>
                  <a:pt x="14211" y="17812"/>
                </a:lnTo>
                <a:lnTo>
                  <a:pt x="13602" y="17836"/>
                </a:lnTo>
                <a:lnTo>
                  <a:pt x="12410" y="17836"/>
                </a:lnTo>
                <a:lnTo>
                  <a:pt x="10001" y="17787"/>
                </a:lnTo>
                <a:lnTo>
                  <a:pt x="9393" y="17787"/>
                </a:lnTo>
                <a:lnTo>
                  <a:pt x="8760" y="17812"/>
                </a:lnTo>
                <a:lnTo>
                  <a:pt x="7495" y="17885"/>
                </a:lnTo>
                <a:lnTo>
                  <a:pt x="6254" y="17933"/>
                </a:lnTo>
                <a:lnTo>
                  <a:pt x="5621" y="17958"/>
                </a:lnTo>
                <a:lnTo>
                  <a:pt x="3796" y="17958"/>
                </a:lnTo>
                <a:lnTo>
                  <a:pt x="2604" y="17933"/>
                </a:lnTo>
                <a:lnTo>
                  <a:pt x="1947" y="17958"/>
                </a:lnTo>
                <a:lnTo>
                  <a:pt x="1314" y="18006"/>
                </a:lnTo>
                <a:lnTo>
                  <a:pt x="779" y="18104"/>
                </a:lnTo>
                <a:lnTo>
                  <a:pt x="974" y="17982"/>
                </a:lnTo>
                <a:lnTo>
                  <a:pt x="1144" y="17860"/>
                </a:lnTo>
                <a:lnTo>
                  <a:pt x="1436" y="17593"/>
                </a:lnTo>
                <a:lnTo>
                  <a:pt x="2263" y="16960"/>
                </a:lnTo>
                <a:lnTo>
                  <a:pt x="3042" y="16327"/>
                </a:lnTo>
                <a:lnTo>
                  <a:pt x="4648" y="14989"/>
                </a:lnTo>
                <a:lnTo>
                  <a:pt x="5208" y="14551"/>
                </a:lnTo>
                <a:lnTo>
                  <a:pt x="5378" y="14429"/>
                </a:lnTo>
                <a:lnTo>
                  <a:pt x="5475" y="14332"/>
                </a:lnTo>
                <a:lnTo>
                  <a:pt x="5524" y="14259"/>
                </a:lnTo>
                <a:lnTo>
                  <a:pt x="5524" y="14186"/>
                </a:lnTo>
                <a:lnTo>
                  <a:pt x="5524" y="14113"/>
                </a:lnTo>
                <a:lnTo>
                  <a:pt x="5475" y="14040"/>
                </a:lnTo>
                <a:lnTo>
                  <a:pt x="5427" y="13991"/>
                </a:lnTo>
                <a:lnTo>
                  <a:pt x="5378" y="13967"/>
                </a:lnTo>
                <a:lnTo>
                  <a:pt x="5256" y="13967"/>
                </a:lnTo>
                <a:lnTo>
                  <a:pt x="5159" y="13991"/>
                </a:lnTo>
                <a:lnTo>
                  <a:pt x="5037" y="14064"/>
                </a:lnTo>
                <a:lnTo>
                  <a:pt x="4818" y="14235"/>
                </a:lnTo>
                <a:lnTo>
                  <a:pt x="4648" y="14381"/>
                </a:lnTo>
                <a:lnTo>
                  <a:pt x="3869" y="15013"/>
                </a:lnTo>
                <a:lnTo>
                  <a:pt x="3115" y="15646"/>
                </a:lnTo>
                <a:lnTo>
                  <a:pt x="1387" y="17106"/>
                </a:lnTo>
                <a:lnTo>
                  <a:pt x="1168" y="17276"/>
                </a:lnTo>
                <a:lnTo>
                  <a:pt x="925" y="17471"/>
                </a:lnTo>
                <a:lnTo>
                  <a:pt x="706" y="17641"/>
                </a:lnTo>
                <a:lnTo>
                  <a:pt x="487" y="17860"/>
                </a:lnTo>
                <a:lnTo>
                  <a:pt x="463" y="17252"/>
                </a:lnTo>
                <a:lnTo>
                  <a:pt x="438" y="16668"/>
                </a:lnTo>
                <a:lnTo>
                  <a:pt x="487" y="15476"/>
                </a:lnTo>
                <a:lnTo>
                  <a:pt x="487" y="14673"/>
                </a:lnTo>
                <a:lnTo>
                  <a:pt x="463" y="13894"/>
                </a:lnTo>
                <a:lnTo>
                  <a:pt x="463" y="13116"/>
                </a:lnTo>
                <a:lnTo>
                  <a:pt x="463" y="12337"/>
                </a:lnTo>
                <a:lnTo>
                  <a:pt x="487" y="10755"/>
                </a:lnTo>
                <a:lnTo>
                  <a:pt x="487" y="9977"/>
                </a:lnTo>
                <a:lnTo>
                  <a:pt x="463" y="9198"/>
                </a:lnTo>
                <a:lnTo>
                  <a:pt x="438" y="8711"/>
                </a:lnTo>
                <a:lnTo>
                  <a:pt x="390" y="8225"/>
                </a:lnTo>
                <a:lnTo>
                  <a:pt x="341" y="7714"/>
                </a:lnTo>
                <a:lnTo>
                  <a:pt x="341" y="7470"/>
                </a:lnTo>
                <a:lnTo>
                  <a:pt x="365" y="7227"/>
                </a:lnTo>
                <a:close/>
                <a:moveTo>
                  <a:pt x="9587" y="0"/>
                </a:moveTo>
                <a:lnTo>
                  <a:pt x="9490" y="25"/>
                </a:lnTo>
                <a:lnTo>
                  <a:pt x="9393" y="98"/>
                </a:lnTo>
                <a:lnTo>
                  <a:pt x="9393" y="146"/>
                </a:lnTo>
                <a:lnTo>
                  <a:pt x="9198" y="219"/>
                </a:lnTo>
                <a:lnTo>
                  <a:pt x="9028" y="292"/>
                </a:lnTo>
                <a:lnTo>
                  <a:pt x="8687" y="511"/>
                </a:lnTo>
                <a:lnTo>
                  <a:pt x="8054" y="974"/>
                </a:lnTo>
                <a:lnTo>
                  <a:pt x="6887" y="1777"/>
                </a:lnTo>
                <a:lnTo>
                  <a:pt x="5719" y="2580"/>
                </a:lnTo>
                <a:lnTo>
                  <a:pt x="5013" y="3091"/>
                </a:lnTo>
                <a:lnTo>
                  <a:pt x="4332" y="3626"/>
                </a:lnTo>
                <a:lnTo>
                  <a:pt x="2945" y="4697"/>
                </a:lnTo>
                <a:lnTo>
                  <a:pt x="2239" y="5207"/>
                </a:lnTo>
                <a:lnTo>
                  <a:pt x="1509" y="5718"/>
                </a:lnTo>
                <a:lnTo>
                  <a:pt x="803" y="6229"/>
                </a:lnTo>
                <a:lnTo>
                  <a:pt x="463" y="6521"/>
                </a:lnTo>
                <a:lnTo>
                  <a:pt x="122" y="6789"/>
                </a:lnTo>
                <a:lnTo>
                  <a:pt x="98" y="6838"/>
                </a:lnTo>
                <a:lnTo>
                  <a:pt x="98" y="6886"/>
                </a:lnTo>
                <a:lnTo>
                  <a:pt x="98" y="6935"/>
                </a:lnTo>
                <a:lnTo>
                  <a:pt x="122" y="6959"/>
                </a:lnTo>
                <a:lnTo>
                  <a:pt x="49" y="7178"/>
                </a:lnTo>
                <a:lnTo>
                  <a:pt x="25" y="7397"/>
                </a:lnTo>
                <a:lnTo>
                  <a:pt x="0" y="7641"/>
                </a:lnTo>
                <a:lnTo>
                  <a:pt x="25" y="7884"/>
                </a:lnTo>
                <a:lnTo>
                  <a:pt x="49" y="8371"/>
                </a:lnTo>
                <a:lnTo>
                  <a:pt x="98" y="8833"/>
                </a:lnTo>
                <a:lnTo>
                  <a:pt x="98" y="10488"/>
                </a:lnTo>
                <a:lnTo>
                  <a:pt x="73" y="11315"/>
                </a:lnTo>
                <a:lnTo>
                  <a:pt x="49" y="12142"/>
                </a:lnTo>
                <a:lnTo>
                  <a:pt x="25" y="12970"/>
                </a:lnTo>
                <a:lnTo>
                  <a:pt x="49" y="13797"/>
                </a:lnTo>
                <a:lnTo>
                  <a:pt x="49" y="14624"/>
                </a:lnTo>
                <a:lnTo>
                  <a:pt x="49" y="15476"/>
                </a:lnTo>
                <a:lnTo>
                  <a:pt x="0" y="16911"/>
                </a:lnTo>
                <a:lnTo>
                  <a:pt x="0" y="17617"/>
                </a:lnTo>
                <a:lnTo>
                  <a:pt x="49" y="17982"/>
                </a:lnTo>
                <a:lnTo>
                  <a:pt x="98" y="18347"/>
                </a:lnTo>
                <a:lnTo>
                  <a:pt x="98" y="18396"/>
                </a:lnTo>
                <a:lnTo>
                  <a:pt x="146" y="18444"/>
                </a:lnTo>
                <a:lnTo>
                  <a:pt x="219" y="18493"/>
                </a:lnTo>
                <a:lnTo>
                  <a:pt x="341" y="18517"/>
                </a:lnTo>
                <a:lnTo>
                  <a:pt x="438" y="18469"/>
                </a:lnTo>
                <a:lnTo>
                  <a:pt x="1022" y="18469"/>
                </a:lnTo>
                <a:lnTo>
                  <a:pt x="1606" y="18420"/>
                </a:lnTo>
                <a:lnTo>
                  <a:pt x="2190" y="18396"/>
                </a:lnTo>
                <a:lnTo>
                  <a:pt x="3967" y="18396"/>
                </a:lnTo>
                <a:lnTo>
                  <a:pt x="5183" y="18420"/>
                </a:lnTo>
                <a:lnTo>
                  <a:pt x="6376" y="18396"/>
                </a:lnTo>
                <a:lnTo>
                  <a:pt x="7592" y="18347"/>
                </a:lnTo>
                <a:lnTo>
                  <a:pt x="8809" y="18274"/>
                </a:lnTo>
                <a:lnTo>
                  <a:pt x="10001" y="18274"/>
                </a:lnTo>
                <a:lnTo>
                  <a:pt x="12337" y="18298"/>
                </a:lnTo>
                <a:lnTo>
                  <a:pt x="13481" y="18298"/>
                </a:lnTo>
                <a:lnTo>
                  <a:pt x="14649" y="18274"/>
                </a:lnTo>
                <a:lnTo>
                  <a:pt x="15646" y="18201"/>
                </a:lnTo>
                <a:lnTo>
                  <a:pt x="16668" y="18128"/>
                </a:lnTo>
                <a:lnTo>
                  <a:pt x="17690" y="18128"/>
                </a:lnTo>
                <a:lnTo>
                  <a:pt x="18201" y="18152"/>
                </a:lnTo>
                <a:lnTo>
                  <a:pt x="18688" y="18201"/>
                </a:lnTo>
                <a:lnTo>
                  <a:pt x="18785" y="18201"/>
                </a:lnTo>
                <a:lnTo>
                  <a:pt x="18882" y="18177"/>
                </a:lnTo>
                <a:lnTo>
                  <a:pt x="18931" y="18128"/>
                </a:lnTo>
                <a:lnTo>
                  <a:pt x="18980" y="18055"/>
                </a:lnTo>
                <a:lnTo>
                  <a:pt x="19004" y="17958"/>
                </a:lnTo>
                <a:lnTo>
                  <a:pt x="18980" y="17885"/>
                </a:lnTo>
                <a:lnTo>
                  <a:pt x="18955" y="17812"/>
                </a:lnTo>
                <a:lnTo>
                  <a:pt x="18882" y="17763"/>
                </a:lnTo>
                <a:lnTo>
                  <a:pt x="18907" y="17690"/>
                </a:lnTo>
                <a:lnTo>
                  <a:pt x="19028" y="16327"/>
                </a:lnTo>
                <a:lnTo>
                  <a:pt x="19077" y="15427"/>
                </a:lnTo>
                <a:lnTo>
                  <a:pt x="19101" y="14502"/>
                </a:lnTo>
                <a:lnTo>
                  <a:pt x="19101" y="13602"/>
                </a:lnTo>
                <a:lnTo>
                  <a:pt x="19077" y="12678"/>
                </a:lnTo>
                <a:lnTo>
                  <a:pt x="19028" y="10999"/>
                </a:lnTo>
                <a:lnTo>
                  <a:pt x="19028" y="10147"/>
                </a:lnTo>
                <a:lnTo>
                  <a:pt x="19053" y="9295"/>
                </a:lnTo>
                <a:lnTo>
                  <a:pt x="19077" y="8541"/>
                </a:lnTo>
                <a:lnTo>
                  <a:pt x="19077" y="7787"/>
                </a:lnTo>
                <a:lnTo>
                  <a:pt x="19053" y="7251"/>
                </a:lnTo>
                <a:lnTo>
                  <a:pt x="19077" y="6984"/>
                </a:lnTo>
                <a:lnTo>
                  <a:pt x="19126" y="6716"/>
                </a:lnTo>
                <a:lnTo>
                  <a:pt x="19126" y="6692"/>
                </a:lnTo>
                <a:lnTo>
                  <a:pt x="19126" y="6643"/>
                </a:lnTo>
                <a:lnTo>
                  <a:pt x="19077" y="6594"/>
                </a:lnTo>
                <a:lnTo>
                  <a:pt x="19004" y="6570"/>
                </a:lnTo>
                <a:lnTo>
                  <a:pt x="18955" y="6570"/>
                </a:lnTo>
                <a:lnTo>
                  <a:pt x="18931" y="6594"/>
                </a:lnTo>
                <a:lnTo>
                  <a:pt x="18882" y="6570"/>
                </a:lnTo>
                <a:lnTo>
                  <a:pt x="18250" y="6254"/>
                </a:lnTo>
                <a:lnTo>
                  <a:pt x="17617" y="5889"/>
                </a:lnTo>
                <a:lnTo>
                  <a:pt x="17033" y="5499"/>
                </a:lnTo>
                <a:lnTo>
                  <a:pt x="16473" y="5062"/>
                </a:lnTo>
                <a:lnTo>
                  <a:pt x="15816" y="4575"/>
                </a:lnTo>
                <a:lnTo>
                  <a:pt x="15160" y="4088"/>
                </a:lnTo>
                <a:lnTo>
                  <a:pt x="14503" y="3602"/>
                </a:lnTo>
                <a:lnTo>
                  <a:pt x="13870" y="3115"/>
                </a:lnTo>
                <a:lnTo>
                  <a:pt x="12605" y="2117"/>
                </a:lnTo>
                <a:lnTo>
                  <a:pt x="11972" y="1631"/>
                </a:lnTo>
                <a:lnTo>
                  <a:pt x="11339" y="1168"/>
                </a:lnTo>
                <a:lnTo>
                  <a:pt x="10682" y="706"/>
                </a:lnTo>
                <a:lnTo>
                  <a:pt x="10050" y="219"/>
                </a:lnTo>
                <a:lnTo>
                  <a:pt x="10001" y="171"/>
                </a:lnTo>
                <a:lnTo>
                  <a:pt x="9928" y="73"/>
                </a:lnTo>
                <a:lnTo>
                  <a:pt x="9879" y="49"/>
                </a:lnTo>
                <a:lnTo>
                  <a:pt x="9806" y="49"/>
                </a:lnTo>
                <a:lnTo>
                  <a:pt x="9709" y="25"/>
                </a:lnTo>
                <a:lnTo>
                  <a:pt x="9587" y="0"/>
                </a:lnTo>
                <a:close/>
              </a:path>
            </a:pathLst>
          </a:custGeom>
          <a:solidFill>
            <a:srgbClr val="134F5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37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806" name="Google Shape;806;p37"/>
          <p:cNvSpPr txBox="1">
            <a:spLocks noGrp="1"/>
          </p:cNvSpPr>
          <p:nvPr>
            <p:ph type="body" idx="1"/>
          </p:nvPr>
        </p:nvSpPr>
        <p:spPr>
          <a:xfrm>
            <a:off x="628975" y="1504950"/>
            <a:ext cx="6009600" cy="32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Special thanks to all the people who made and released these awesome resources for free: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Char char="✢"/>
            </a:pPr>
            <a:r>
              <a:rPr lang="en" sz="2400"/>
              <a:t>Presentation template by </a:t>
            </a:r>
            <a:r>
              <a:rPr lang="en" sz="2400" u="sng">
                <a:hlinkClick r:id="rId3"/>
              </a:rPr>
              <a:t>SlidesCarnival</a:t>
            </a:r>
            <a:endParaRPr sz="2400"/>
          </a:p>
          <a:p>
            <a:pPr marL="457200" lvl="0" indent="-3810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Char char="✢"/>
            </a:pPr>
            <a:r>
              <a:rPr lang="en" sz="2400"/>
              <a:t>Photographs by </a:t>
            </a:r>
            <a:r>
              <a:rPr lang="en" sz="2400" u="sng">
                <a:hlinkClick r:id="rId4"/>
              </a:rPr>
              <a:t>Unsplash</a:t>
            </a:r>
            <a:endParaRPr sz="2400"/>
          </a:p>
        </p:txBody>
      </p:sp>
      <p:sp>
        <p:nvSpPr>
          <p:cNvPr id="807" name="Google Shape;807;p3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15"/>
          <p:cNvSpPr txBox="1">
            <a:spLocks noGrp="1"/>
          </p:cNvSpPr>
          <p:nvPr>
            <p:ph type="ctrTitle"/>
          </p:nvPr>
        </p:nvSpPr>
        <p:spPr>
          <a:xfrm>
            <a:off x="905350" y="2878750"/>
            <a:ext cx="6757500" cy="987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euton"/>
              <a:ea typeface="Neuton"/>
              <a:cs typeface="Neuton"/>
              <a:sym typeface="Neuto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Success Librarian</a:t>
            </a:r>
            <a:endParaRPr/>
          </a:p>
        </p:txBody>
      </p:sp>
      <p:sp>
        <p:nvSpPr>
          <p:cNvPr id="656" name="Google Shape;656;p15"/>
          <p:cNvSpPr txBox="1">
            <a:spLocks noGrp="1"/>
          </p:cNvSpPr>
          <p:nvPr>
            <p:ph type="subTitle" idx="1"/>
          </p:nvPr>
        </p:nvSpPr>
        <p:spPr>
          <a:xfrm>
            <a:off x="905350" y="3818476"/>
            <a:ext cx="5154000" cy="66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Establishing a New Position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16"/>
          <p:cNvSpPr txBox="1">
            <a:spLocks noGrp="1"/>
          </p:cNvSpPr>
          <p:nvPr>
            <p:ph type="body" idx="1"/>
          </p:nvPr>
        </p:nvSpPr>
        <p:spPr>
          <a:xfrm>
            <a:off x="2269800" y="1957825"/>
            <a:ext cx="4604400" cy="81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Getting to know the Student Success Stakeholders at UNCG.</a:t>
            </a:r>
            <a:endParaRPr/>
          </a:p>
        </p:txBody>
      </p:sp>
      <p:sp>
        <p:nvSpPr>
          <p:cNvPr id="662" name="Google Shape;662;p1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17"/>
          <p:cNvSpPr txBox="1">
            <a:spLocks noGrp="1"/>
          </p:cNvSpPr>
          <p:nvPr>
            <p:ph type="body" idx="1"/>
          </p:nvPr>
        </p:nvSpPr>
        <p:spPr>
          <a:xfrm>
            <a:off x="2269800" y="1957825"/>
            <a:ext cx="4604400" cy="81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Taking Over OER Initiatives and Mini Grants.</a:t>
            </a:r>
            <a:endParaRPr/>
          </a:p>
        </p:txBody>
      </p:sp>
      <p:sp>
        <p:nvSpPr>
          <p:cNvPr id="668" name="Google Shape;668;p1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18" descr=" Picture shows a cartoon of a computer titled UNCG Open Education Resources (OER) Week"/>
          <p:cNvSpPr/>
          <p:nvPr/>
        </p:nvSpPr>
        <p:spPr>
          <a:xfrm>
            <a:off x="2487675" y="738700"/>
            <a:ext cx="4163172" cy="3349950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18"/>
          <p:cNvSpPr txBox="1">
            <a:spLocks noGrp="1"/>
          </p:cNvSpPr>
          <p:nvPr>
            <p:ph type="body" idx="4294967295"/>
          </p:nvPr>
        </p:nvSpPr>
        <p:spPr>
          <a:xfrm>
            <a:off x="262426" y="464650"/>
            <a:ext cx="2046000" cy="36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u="sng">
                <a:solidFill>
                  <a:schemeClr val="lt1"/>
                </a:solidFill>
                <a:latin typeface="Yellowtail"/>
                <a:ea typeface="Yellowtail"/>
                <a:cs typeface="Yellowtail"/>
                <a:sym typeface="Yellowtai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 Educational</a:t>
            </a:r>
            <a:endParaRPr sz="3600">
              <a:solidFill>
                <a:schemeClr val="lt1"/>
              </a:solidFill>
              <a:latin typeface="Yellowtail"/>
              <a:ea typeface="Yellowtail"/>
              <a:cs typeface="Yellowtail"/>
              <a:sym typeface="Yellowtai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u="sng">
                <a:solidFill>
                  <a:schemeClr val="lt1"/>
                </a:solidFill>
                <a:latin typeface="Yellowtail"/>
                <a:ea typeface="Yellowtail"/>
                <a:cs typeface="Yellowtail"/>
                <a:sym typeface="Yellowtai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Resources</a:t>
            </a:r>
            <a:endParaRPr sz="3600">
              <a:solidFill>
                <a:schemeClr val="lt1"/>
              </a:solidFill>
              <a:latin typeface="Yellowtail"/>
              <a:ea typeface="Yellowtail"/>
              <a:cs typeface="Yellowtail"/>
              <a:sym typeface="Yellowtail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u="sng">
                <a:solidFill>
                  <a:schemeClr val="lt1"/>
                </a:solidFill>
                <a:latin typeface="Yellowtail"/>
                <a:ea typeface="Yellowtail"/>
                <a:cs typeface="Yellowtail"/>
                <a:sym typeface="Yellowtai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Week! </a:t>
            </a:r>
            <a:endParaRPr sz="3600">
              <a:solidFill>
                <a:schemeClr val="lt1"/>
              </a:solidFill>
              <a:latin typeface="Yellowtail"/>
              <a:ea typeface="Yellowtail"/>
              <a:cs typeface="Yellowtail"/>
              <a:sym typeface="Yellowtail"/>
            </a:endParaRPr>
          </a:p>
        </p:txBody>
      </p:sp>
      <p:sp>
        <p:nvSpPr>
          <p:cNvPr id="675" name="Google Shape;675;p18"/>
          <p:cNvSpPr txBox="1">
            <a:spLocks noGrp="1"/>
          </p:cNvSpPr>
          <p:nvPr>
            <p:ph type="body" idx="4294967295"/>
          </p:nvPr>
        </p:nvSpPr>
        <p:spPr>
          <a:xfrm>
            <a:off x="6830100" y="509288"/>
            <a:ext cx="2313900" cy="3445500"/>
          </a:xfrm>
          <a:prstGeom prst="rect">
            <a:avLst/>
          </a:prstGeom>
        </p:spPr>
        <p:txBody>
          <a:bodyPr spcFirstLastPara="1" wrap="square" lIns="0" tIns="91425" rIns="91425" bIns="91425" anchor="ctr" anchorCtr="0">
            <a:noAutofit/>
          </a:bodyPr>
          <a:lstStyle/>
          <a:p>
            <a:pPr marL="45720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Char char="✢"/>
            </a:pPr>
            <a:r>
              <a:rPr lang="en" sz="1800" b="1">
                <a:solidFill>
                  <a:schemeClr val="lt1"/>
                </a:solidFill>
              </a:rPr>
              <a:t>Open Pedagogy Webinar</a:t>
            </a:r>
            <a:endParaRPr sz="1800" b="1">
              <a:solidFill>
                <a:schemeClr val="lt1"/>
              </a:solidFill>
            </a:endParaRPr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b="1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Char char="✢"/>
            </a:pPr>
            <a:r>
              <a:rPr lang="en" sz="1800" b="1">
                <a:solidFill>
                  <a:schemeClr val="lt1"/>
                </a:solidFill>
              </a:rPr>
              <a:t>Workshops for Faculty</a:t>
            </a:r>
            <a:endParaRPr sz="10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 b="1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Char char="✢"/>
            </a:pPr>
            <a:r>
              <a:rPr lang="en" sz="1800" b="1">
                <a:solidFill>
                  <a:schemeClr val="lt1"/>
                </a:solidFill>
              </a:rPr>
              <a:t>Workshop for Student Success</a:t>
            </a:r>
            <a:endParaRPr sz="1800" b="1"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600" b="1">
              <a:solidFill>
                <a:schemeClr val="lt1"/>
              </a:solidFill>
            </a:endParaRPr>
          </a:p>
          <a:p>
            <a:pPr marL="457200" lvl="0" indent="-342900" algn="l" rtl="0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Char char="✢"/>
            </a:pPr>
            <a:r>
              <a:rPr lang="en" sz="1800" b="1">
                <a:solidFill>
                  <a:schemeClr val="lt1"/>
                </a:solidFill>
              </a:rPr>
              <a:t>Panel of Past Grant winners</a:t>
            </a:r>
            <a:endParaRPr sz="1800" b="1">
              <a:solidFill>
                <a:schemeClr val="lt1"/>
              </a:solidFill>
            </a:endParaRPr>
          </a:p>
        </p:txBody>
      </p:sp>
      <p:sp>
        <p:nvSpPr>
          <p:cNvPr id="676" name="Google Shape;676;p1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pic>
        <p:nvPicPr>
          <p:cNvPr id="677" name="Google Shape;67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59350" y="923675"/>
            <a:ext cx="3819826" cy="250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19"/>
          <p:cNvSpPr txBox="1">
            <a:spLocks noGrp="1"/>
          </p:cNvSpPr>
          <p:nvPr>
            <p:ph type="body" idx="1"/>
          </p:nvPr>
        </p:nvSpPr>
        <p:spPr>
          <a:xfrm>
            <a:off x="618425" y="1380900"/>
            <a:ext cx="6135900" cy="30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Associate Vice Provost for Student Success</a:t>
            </a:r>
            <a:endParaRPr b="1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Already excited about Open Education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Supported OER initiatives at a previous institution 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Chair of the new General Education Revision  - Potential collaboration in the future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Encouraging OER implementation 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OER Consults</a:t>
            </a:r>
            <a:endParaRPr/>
          </a:p>
        </p:txBody>
      </p:sp>
      <p:sp>
        <p:nvSpPr>
          <p:cNvPr id="683" name="Google Shape;683;p19"/>
          <p:cNvSpPr txBox="1">
            <a:spLocks noGrp="1"/>
          </p:cNvSpPr>
          <p:nvPr>
            <p:ph type="title"/>
          </p:nvPr>
        </p:nvSpPr>
        <p:spPr>
          <a:xfrm>
            <a:off x="744850" y="460500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Reaching out to Student Success Offices</a:t>
            </a:r>
            <a:endParaRPr/>
          </a:p>
        </p:txBody>
      </p:sp>
      <p:sp>
        <p:nvSpPr>
          <p:cNvPr id="684" name="Google Shape;684;p1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20"/>
          <p:cNvSpPr txBox="1">
            <a:spLocks noGrp="1"/>
          </p:cNvSpPr>
          <p:nvPr>
            <p:ph type="body" idx="1"/>
          </p:nvPr>
        </p:nvSpPr>
        <p:spPr>
          <a:xfrm>
            <a:off x="618425" y="1380900"/>
            <a:ext cx="6135900" cy="30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b="1"/>
              <a:t>Assistant Vice Provost for Student Success Initiatives</a:t>
            </a:r>
            <a:endParaRPr b="1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Interested in how Open Education can specifically help </a:t>
            </a:r>
            <a:endParaRPr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Transfer Students</a:t>
            </a:r>
            <a:endParaRPr sz="1200"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Will be inviting us to department meetings in the future</a:t>
            </a:r>
            <a:endParaRPr sz="1200"/>
          </a:p>
          <a:p>
            <a:pPr marL="4572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Student Success Department gives grants for course redesign</a:t>
            </a:r>
            <a:endParaRPr sz="12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Interested in partnership with Library’s OER Mini Grants</a:t>
            </a:r>
            <a:endParaRPr sz="1200"/>
          </a:p>
          <a:p>
            <a:pPr marL="91440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/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Valentine’s Day OER Pop-Up brainstorming</a:t>
            </a:r>
            <a:endParaRPr/>
          </a:p>
        </p:txBody>
      </p:sp>
      <p:sp>
        <p:nvSpPr>
          <p:cNvPr id="690" name="Google Shape;690;p20"/>
          <p:cNvSpPr txBox="1">
            <a:spLocks noGrp="1"/>
          </p:cNvSpPr>
          <p:nvPr>
            <p:ph type="title"/>
          </p:nvPr>
        </p:nvSpPr>
        <p:spPr>
          <a:xfrm>
            <a:off x="744725" y="523500"/>
            <a:ext cx="600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Reaching out to Student Success Offices</a:t>
            </a:r>
            <a:endParaRPr/>
          </a:p>
        </p:txBody>
      </p:sp>
      <p:sp>
        <p:nvSpPr>
          <p:cNvPr id="691" name="Google Shape;691;p2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21"/>
          <p:cNvSpPr txBox="1">
            <a:spLocks noGrp="1"/>
          </p:cNvSpPr>
          <p:nvPr>
            <p:ph type="title"/>
          </p:nvPr>
        </p:nvSpPr>
        <p:spPr>
          <a:xfrm>
            <a:off x="628975" y="586975"/>
            <a:ext cx="6279600" cy="85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Workshop for Student Success Stakeholders</a:t>
            </a:r>
            <a:endParaRPr/>
          </a:p>
        </p:txBody>
      </p:sp>
      <p:sp>
        <p:nvSpPr>
          <p:cNvPr id="697" name="Google Shape;697;p21"/>
          <p:cNvSpPr txBox="1">
            <a:spLocks noGrp="1"/>
          </p:cNvSpPr>
          <p:nvPr>
            <p:ph type="body" idx="1"/>
          </p:nvPr>
        </p:nvSpPr>
        <p:spPr>
          <a:xfrm>
            <a:off x="628975" y="1581150"/>
            <a:ext cx="6279600" cy="300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SzPts val="1400"/>
              <a:buChar char="✢"/>
            </a:pPr>
            <a:r>
              <a:rPr lang="en"/>
              <a:t>Notes from my colleague: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Interested in our relationship to the UNCG Bookstore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They have a close relationship with the Bookstore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Assured them that we are not anti-bookstore and are open to conversations about solutions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The impact of OERs on entry level courses</a:t>
            </a:r>
            <a:endParaRPr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We love this because of large lecture classes - more students saving money! </a:t>
            </a:r>
            <a:endParaRPr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E-reserves and how they work </a:t>
            </a:r>
            <a:endParaRPr/>
          </a:p>
        </p:txBody>
      </p:sp>
      <p:sp>
        <p:nvSpPr>
          <p:cNvPr id="698" name="Google Shape;698;p2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eres template">
  <a:themeElements>
    <a:clrScheme name="Custom 347">
      <a:dk1>
        <a:srgbClr val="666666"/>
      </a:dk1>
      <a:lt1>
        <a:srgbClr val="FFFFFF"/>
      </a:lt1>
      <a:dk2>
        <a:srgbClr val="97BFAC"/>
      </a:dk2>
      <a:lt2>
        <a:srgbClr val="F3F3F3"/>
      </a:lt2>
      <a:accent1>
        <a:srgbClr val="8EBC71"/>
      </a:accent1>
      <a:accent2>
        <a:srgbClr val="BDCC64"/>
      </a:accent2>
      <a:accent3>
        <a:srgbClr val="EDDC7A"/>
      </a:accent3>
      <a:accent4>
        <a:srgbClr val="F7CA0F"/>
      </a:accent4>
      <a:accent5>
        <a:srgbClr val="F7B228"/>
      </a:accent5>
      <a:accent6>
        <a:srgbClr val="DDAC6C"/>
      </a:accent6>
      <a:hlink>
        <a:srgbClr val="97BFA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25</Slides>
  <Notes>25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Ceres template</vt:lpstr>
      <vt:lpstr>Cross-Campus Collaborations:  Fostering a Culture of Open Education for Student Success</vt:lpstr>
      <vt:lpstr>Hello!</vt:lpstr>
      <vt:lpstr> Student Success Librarian</vt:lpstr>
      <vt:lpstr>PowerPoint Presentation</vt:lpstr>
      <vt:lpstr>PowerPoint Presentation</vt:lpstr>
      <vt:lpstr>PowerPoint Presentation</vt:lpstr>
      <vt:lpstr>Reaching out to Student Success Offices</vt:lpstr>
      <vt:lpstr>Reaching out to Student Success Offices</vt:lpstr>
      <vt:lpstr>Workshop for Student Success Stakeholders</vt:lpstr>
      <vt:lpstr>Valentine’s Day  Open Educational Resources Pop-Up Event  For Students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would you buy if you didn’t have to buy expensive textbooks?     </vt:lpstr>
      <vt:lpstr>Let’s do an activity! </vt:lpstr>
      <vt:lpstr>Thanks!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Cross-Campus Collaborations:  Fostering a Culture of Open Education for Student Success</dc:title>
  <cp:revision>22</cp:revision>
  <dcterms:modified xsi:type="dcterms:W3CDTF">2021-03-29T15:54:30Z</dcterms:modified>
</cp:coreProperties>
</file>